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7"/>
  </p:notesMasterIdLst>
  <p:sldIdLst>
    <p:sldId id="256" r:id="rId2"/>
    <p:sldId id="260" r:id="rId3"/>
    <p:sldId id="261" r:id="rId4"/>
    <p:sldId id="257" r:id="rId5"/>
    <p:sldId id="258" r:id="rId6"/>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5" autoAdjust="0"/>
    <p:restoredTop sz="89093" autoAdjust="0"/>
  </p:normalViewPr>
  <p:slideViewPr>
    <p:cSldViewPr snapToGrid="0">
      <p:cViewPr varScale="1">
        <p:scale>
          <a:sx n="78" d="100"/>
          <a:sy n="78" d="100"/>
        </p:scale>
        <p:origin x="1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er Shaw" userId="5f8fb61b3c254199" providerId="LiveId" clId="{94F8484C-5E22-4BEF-9F38-8111F52EF68D}"/>
    <pc:docChg chg="undo custSel addSld delSld modSld sldOrd modNotesMaster">
      <pc:chgData name="Oliver Shaw" userId="5f8fb61b3c254199" providerId="LiveId" clId="{94F8484C-5E22-4BEF-9F38-8111F52EF68D}" dt="2022-02-17T12:36:29.691" v="1347" actId="6549"/>
      <pc:docMkLst>
        <pc:docMk/>
      </pc:docMkLst>
      <pc:sldChg chg="modSp">
        <pc:chgData name="Oliver Shaw" userId="5f8fb61b3c254199" providerId="LiveId" clId="{94F8484C-5E22-4BEF-9F38-8111F52EF68D}" dt="2022-02-17T12:36:29.691" v="1347" actId="6549"/>
        <pc:sldMkLst>
          <pc:docMk/>
          <pc:sldMk cId="632589340" sldId="256"/>
        </pc:sldMkLst>
        <pc:spChg chg="mod">
          <ac:chgData name="Oliver Shaw" userId="5f8fb61b3c254199" providerId="LiveId" clId="{94F8484C-5E22-4BEF-9F38-8111F52EF68D}" dt="2022-02-13T10:50:04.217" v="1233" actId="20577"/>
          <ac:spMkLst>
            <pc:docMk/>
            <pc:sldMk cId="632589340" sldId="256"/>
            <ac:spMk id="2" creationId="{7995E6E6-31DB-4D76-B898-1F2444B5522D}"/>
          </ac:spMkLst>
        </pc:spChg>
        <pc:spChg chg="mod">
          <ac:chgData name="Oliver Shaw" userId="5f8fb61b3c254199" providerId="LiveId" clId="{94F8484C-5E22-4BEF-9F38-8111F52EF68D}" dt="2022-02-17T12:36:29.691" v="1347" actId="6549"/>
          <ac:spMkLst>
            <pc:docMk/>
            <pc:sldMk cId="632589340" sldId="256"/>
            <ac:spMk id="3" creationId="{D2C211C3-EE57-494A-A120-75DC5B62034C}"/>
          </ac:spMkLst>
        </pc:spChg>
      </pc:sldChg>
      <pc:sldChg chg="addSp delSp modSp new mod modClrScheme chgLayout">
        <pc:chgData name="Oliver Shaw" userId="5f8fb61b3c254199" providerId="LiveId" clId="{94F8484C-5E22-4BEF-9F38-8111F52EF68D}" dt="2022-02-12T21:24:51.323" v="720" actId="20577"/>
        <pc:sldMkLst>
          <pc:docMk/>
          <pc:sldMk cId="1384481354" sldId="257"/>
        </pc:sldMkLst>
        <pc:spChg chg="del mod ord">
          <ac:chgData name="Oliver Shaw" userId="5f8fb61b3c254199" providerId="LiveId" clId="{94F8484C-5E22-4BEF-9F38-8111F52EF68D}" dt="2022-02-12T20:52:46.221" v="1" actId="700"/>
          <ac:spMkLst>
            <pc:docMk/>
            <pc:sldMk cId="1384481354" sldId="257"/>
            <ac:spMk id="2" creationId="{2F305640-C6C5-4CD0-BB11-4E3045739A4D}"/>
          </ac:spMkLst>
        </pc:spChg>
        <pc:spChg chg="del mod ord">
          <ac:chgData name="Oliver Shaw" userId="5f8fb61b3c254199" providerId="LiveId" clId="{94F8484C-5E22-4BEF-9F38-8111F52EF68D}" dt="2022-02-12T20:52:46.221" v="1" actId="700"/>
          <ac:spMkLst>
            <pc:docMk/>
            <pc:sldMk cId="1384481354" sldId="257"/>
            <ac:spMk id="3" creationId="{1A5768D5-EB17-4C7C-915A-D7DD0B273D6B}"/>
          </ac:spMkLst>
        </pc:spChg>
        <pc:spChg chg="add mod ord">
          <ac:chgData name="Oliver Shaw" userId="5f8fb61b3c254199" providerId="LiveId" clId="{94F8484C-5E22-4BEF-9F38-8111F52EF68D}" dt="2022-02-12T21:10:58.927" v="443" actId="27636"/>
          <ac:spMkLst>
            <pc:docMk/>
            <pc:sldMk cId="1384481354" sldId="257"/>
            <ac:spMk id="4" creationId="{D9D72BAF-5010-4792-8FD2-150071C14A72}"/>
          </ac:spMkLst>
        </pc:spChg>
        <pc:spChg chg="add mod ord">
          <ac:chgData name="Oliver Shaw" userId="5f8fb61b3c254199" providerId="LiveId" clId="{94F8484C-5E22-4BEF-9F38-8111F52EF68D}" dt="2022-02-12T21:15:19.324" v="541" actId="20577"/>
          <ac:spMkLst>
            <pc:docMk/>
            <pc:sldMk cId="1384481354" sldId="257"/>
            <ac:spMk id="5" creationId="{66B14BCA-7CE4-4422-9848-E94F9CB52AD1}"/>
          </ac:spMkLst>
        </pc:spChg>
        <pc:spChg chg="add del mod ord">
          <ac:chgData name="Oliver Shaw" userId="5f8fb61b3c254199" providerId="LiveId" clId="{94F8484C-5E22-4BEF-9F38-8111F52EF68D}" dt="2022-02-12T20:53:16.636" v="22" actId="478"/>
          <ac:spMkLst>
            <pc:docMk/>
            <pc:sldMk cId="1384481354" sldId="257"/>
            <ac:spMk id="6" creationId="{68B107AB-DD68-422C-8E8D-0F0E4D4B96CE}"/>
          </ac:spMkLst>
        </pc:spChg>
        <pc:spChg chg="add mod">
          <ac:chgData name="Oliver Shaw" userId="5f8fb61b3c254199" providerId="LiveId" clId="{94F8484C-5E22-4BEF-9F38-8111F52EF68D}" dt="2022-02-12T21:24:51.323" v="720" actId="20577"/>
          <ac:spMkLst>
            <pc:docMk/>
            <pc:sldMk cId="1384481354" sldId="257"/>
            <ac:spMk id="7" creationId="{3188AC8D-D7D9-4AED-AD07-CEC678401571}"/>
          </ac:spMkLst>
        </pc:spChg>
        <pc:spChg chg="add mod">
          <ac:chgData name="Oliver Shaw" userId="5f8fb61b3c254199" providerId="LiveId" clId="{94F8484C-5E22-4BEF-9F38-8111F52EF68D}" dt="2022-02-12T21:14:56.658" v="535" actId="115"/>
          <ac:spMkLst>
            <pc:docMk/>
            <pc:sldMk cId="1384481354" sldId="257"/>
            <ac:spMk id="8" creationId="{AB410DBE-1472-45A4-8452-434A0998135B}"/>
          </ac:spMkLst>
        </pc:spChg>
        <pc:spChg chg="add mod ord">
          <ac:chgData name="Oliver Shaw" userId="5f8fb61b3c254199" providerId="LiveId" clId="{94F8484C-5E22-4BEF-9F38-8111F52EF68D}" dt="2022-02-12T21:14:40.897" v="530" actId="167"/>
          <ac:spMkLst>
            <pc:docMk/>
            <pc:sldMk cId="1384481354" sldId="257"/>
            <ac:spMk id="12" creationId="{49EF3884-749E-4F79-9D2A-61D46C2CD44B}"/>
          </ac:spMkLst>
        </pc:spChg>
        <pc:spChg chg="add mod ord">
          <ac:chgData name="Oliver Shaw" userId="5f8fb61b3c254199" providerId="LiveId" clId="{94F8484C-5E22-4BEF-9F38-8111F52EF68D}" dt="2022-02-12T21:14:40.897" v="530" actId="167"/>
          <ac:spMkLst>
            <pc:docMk/>
            <pc:sldMk cId="1384481354" sldId="257"/>
            <ac:spMk id="13" creationId="{7A37657C-DBA5-4CC9-BB95-10A95842AEBC}"/>
          </ac:spMkLst>
        </pc:spChg>
        <pc:spChg chg="add mod ord">
          <ac:chgData name="Oliver Shaw" userId="5f8fb61b3c254199" providerId="LiveId" clId="{94F8484C-5E22-4BEF-9F38-8111F52EF68D}" dt="2022-02-12T21:14:40.897" v="530" actId="167"/>
          <ac:spMkLst>
            <pc:docMk/>
            <pc:sldMk cId="1384481354" sldId="257"/>
            <ac:spMk id="14" creationId="{542CC7B3-4C48-44E7-B456-CE33700CF497}"/>
          </ac:spMkLst>
        </pc:spChg>
        <pc:cxnChg chg="add del mod">
          <ac:chgData name="Oliver Shaw" userId="5f8fb61b3c254199" providerId="LiveId" clId="{94F8484C-5E22-4BEF-9F38-8111F52EF68D}" dt="2022-02-12T21:14:45.140" v="531" actId="478"/>
          <ac:cxnSpMkLst>
            <pc:docMk/>
            <pc:sldMk cId="1384481354" sldId="257"/>
            <ac:cxnSpMk id="10" creationId="{6B87D5A3-7339-4FAC-BFBB-2317B152F8A6}"/>
          </ac:cxnSpMkLst>
        </pc:cxnChg>
        <pc:cxnChg chg="add del mod">
          <ac:chgData name="Oliver Shaw" userId="5f8fb61b3c254199" providerId="LiveId" clId="{94F8484C-5E22-4BEF-9F38-8111F52EF68D}" dt="2022-02-12T21:14:47.291" v="532" actId="478"/>
          <ac:cxnSpMkLst>
            <pc:docMk/>
            <pc:sldMk cId="1384481354" sldId="257"/>
            <ac:cxnSpMk id="11" creationId="{40757DF9-A6AA-4E63-9557-2AA112885648}"/>
          </ac:cxnSpMkLst>
        </pc:cxnChg>
      </pc:sldChg>
      <pc:sldChg chg="addSp delSp modSp add mod modNotesTx">
        <pc:chgData name="Oliver Shaw" userId="5f8fb61b3c254199" providerId="LiveId" clId="{94F8484C-5E22-4BEF-9F38-8111F52EF68D}" dt="2022-02-12T21:44:20.101" v="1214" actId="207"/>
        <pc:sldMkLst>
          <pc:docMk/>
          <pc:sldMk cId="29749852" sldId="258"/>
        </pc:sldMkLst>
        <pc:spChg chg="add del">
          <ac:chgData name="Oliver Shaw" userId="5f8fb61b3c254199" providerId="LiveId" clId="{94F8484C-5E22-4BEF-9F38-8111F52EF68D}" dt="2022-02-12T21:13:23.671" v="512" actId="478"/>
          <ac:spMkLst>
            <pc:docMk/>
            <pc:sldMk cId="29749852" sldId="258"/>
            <ac:spMk id="2" creationId="{A8F6984E-13BE-45DA-9456-F1C87AD5CB4A}"/>
          </ac:spMkLst>
        </pc:spChg>
        <pc:spChg chg="add mod ord">
          <ac:chgData name="Oliver Shaw" userId="5f8fb61b3c254199" providerId="LiveId" clId="{94F8484C-5E22-4BEF-9F38-8111F52EF68D}" dt="2022-02-12T21:13:54.394" v="516" actId="14861"/>
          <ac:spMkLst>
            <pc:docMk/>
            <pc:sldMk cId="29749852" sldId="258"/>
            <ac:spMk id="3" creationId="{889FB576-A88C-4555-9470-FC316560C8D6}"/>
          </ac:spMkLst>
        </pc:spChg>
        <pc:spChg chg="mod">
          <ac:chgData name="Oliver Shaw" userId="5f8fb61b3c254199" providerId="LiveId" clId="{94F8484C-5E22-4BEF-9F38-8111F52EF68D}" dt="2022-02-12T21:10:50.914" v="441" actId="20577"/>
          <ac:spMkLst>
            <pc:docMk/>
            <pc:sldMk cId="29749852" sldId="258"/>
            <ac:spMk id="4" creationId="{D9D72BAF-5010-4792-8FD2-150071C14A72}"/>
          </ac:spMkLst>
        </pc:spChg>
        <pc:spChg chg="mod">
          <ac:chgData name="Oliver Shaw" userId="5f8fb61b3c254199" providerId="LiveId" clId="{94F8484C-5E22-4BEF-9F38-8111F52EF68D}" dt="2022-02-12T21:44:10.741" v="1210" actId="207"/>
          <ac:spMkLst>
            <pc:docMk/>
            <pc:sldMk cId="29749852" sldId="258"/>
            <ac:spMk id="5" creationId="{66B14BCA-7CE4-4422-9848-E94F9CB52AD1}"/>
          </ac:spMkLst>
        </pc:spChg>
        <pc:spChg chg="add del mod">
          <ac:chgData name="Oliver Shaw" userId="5f8fb61b3c254199" providerId="LiveId" clId="{94F8484C-5E22-4BEF-9F38-8111F52EF68D}" dt="2022-02-12T21:44:15.875" v="1212" actId="113"/>
          <ac:spMkLst>
            <pc:docMk/>
            <pc:sldMk cId="29749852" sldId="258"/>
            <ac:spMk id="6" creationId="{C02B03D1-8928-420B-8E4A-CA3DCB371D4D}"/>
          </ac:spMkLst>
        </pc:spChg>
        <pc:spChg chg="add del mod">
          <ac:chgData name="Oliver Shaw" userId="5f8fb61b3c254199" providerId="LiveId" clId="{94F8484C-5E22-4BEF-9F38-8111F52EF68D}" dt="2022-02-12T21:14:17.846" v="521" actId="478"/>
          <ac:spMkLst>
            <pc:docMk/>
            <pc:sldMk cId="29749852" sldId="258"/>
            <ac:spMk id="7" creationId="{3188AC8D-D7D9-4AED-AD07-CEC678401571}"/>
          </ac:spMkLst>
        </pc:spChg>
        <pc:spChg chg="mod">
          <ac:chgData name="Oliver Shaw" userId="5f8fb61b3c254199" providerId="LiveId" clId="{94F8484C-5E22-4BEF-9F38-8111F52EF68D}" dt="2022-02-12T21:44:20.101" v="1214" actId="207"/>
          <ac:spMkLst>
            <pc:docMk/>
            <pc:sldMk cId="29749852" sldId="258"/>
            <ac:spMk id="8" creationId="{AB410DBE-1472-45A4-8452-434A0998135B}"/>
          </ac:spMkLst>
        </pc:spChg>
        <pc:spChg chg="add del mod ord">
          <ac:chgData name="Oliver Shaw" userId="5f8fb61b3c254199" providerId="LiveId" clId="{94F8484C-5E22-4BEF-9F38-8111F52EF68D}" dt="2022-02-12T21:14:30.112" v="528" actId="1038"/>
          <ac:spMkLst>
            <pc:docMk/>
            <pc:sldMk cId="29749852" sldId="258"/>
            <ac:spMk id="11" creationId="{95AB2D3B-5B76-44D7-8EDC-C7A9F11DD156}"/>
          </ac:spMkLst>
        </pc:spChg>
        <pc:spChg chg="add mod ord">
          <ac:chgData name="Oliver Shaw" userId="5f8fb61b3c254199" providerId="LiveId" clId="{94F8484C-5E22-4BEF-9F38-8111F52EF68D}" dt="2022-02-12T21:14:11.726" v="519" actId="167"/>
          <ac:spMkLst>
            <pc:docMk/>
            <pc:sldMk cId="29749852" sldId="258"/>
            <ac:spMk id="12" creationId="{9C50528B-A494-4C89-93F4-A025A20A86B8}"/>
          </ac:spMkLst>
        </pc:spChg>
        <pc:cxnChg chg="add del mod">
          <ac:chgData name="Oliver Shaw" userId="5f8fb61b3c254199" providerId="LiveId" clId="{94F8484C-5E22-4BEF-9F38-8111F52EF68D}" dt="2022-02-12T21:14:20.935" v="522" actId="478"/>
          <ac:cxnSpMkLst>
            <pc:docMk/>
            <pc:sldMk cId="29749852" sldId="258"/>
            <ac:cxnSpMk id="9" creationId="{166D9D5C-F945-4FB1-8C22-A4FB52E76D9B}"/>
          </ac:cxnSpMkLst>
        </pc:cxnChg>
        <pc:cxnChg chg="add del mod">
          <ac:chgData name="Oliver Shaw" userId="5f8fb61b3c254199" providerId="LiveId" clId="{94F8484C-5E22-4BEF-9F38-8111F52EF68D}" dt="2022-02-12T21:14:25.458" v="523" actId="478"/>
          <ac:cxnSpMkLst>
            <pc:docMk/>
            <pc:sldMk cId="29749852" sldId="258"/>
            <ac:cxnSpMk id="10" creationId="{193F572C-7F8A-4071-9DE1-AC54FFCE53EF}"/>
          </ac:cxnSpMkLst>
        </pc:cxnChg>
      </pc:sldChg>
      <pc:sldChg chg="modSp new mod">
        <pc:chgData name="Oliver Shaw" userId="5f8fb61b3c254199" providerId="LiveId" clId="{94F8484C-5E22-4BEF-9F38-8111F52EF68D}" dt="2022-02-12T21:42:16.085" v="1204" actId="20577"/>
        <pc:sldMkLst>
          <pc:docMk/>
          <pc:sldMk cId="1847546942" sldId="259"/>
        </pc:sldMkLst>
        <pc:spChg chg="mod">
          <ac:chgData name="Oliver Shaw" userId="5f8fb61b3c254199" providerId="LiveId" clId="{94F8484C-5E22-4BEF-9F38-8111F52EF68D}" dt="2022-02-12T21:42:16.085" v="1204" actId="20577"/>
          <ac:spMkLst>
            <pc:docMk/>
            <pc:sldMk cId="1847546942" sldId="259"/>
            <ac:spMk id="2" creationId="{D2993DA1-0BED-481A-8F51-42B1132E6B44}"/>
          </ac:spMkLst>
        </pc:spChg>
      </pc:sldChg>
      <pc:sldChg chg="modSp new mod modAnim">
        <pc:chgData name="Oliver Shaw" userId="5f8fb61b3c254199" providerId="LiveId" clId="{94F8484C-5E22-4BEF-9F38-8111F52EF68D}" dt="2022-02-13T11:34:15.947" v="1324" actId="20577"/>
        <pc:sldMkLst>
          <pc:docMk/>
          <pc:sldMk cId="2546847014" sldId="260"/>
        </pc:sldMkLst>
        <pc:spChg chg="mod">
          <ac:chgData name="Oliver Shaw" userId="5f8fb61b3c254199" providerId="LiveId" clId="{94F8484C-5E22-4BEF-9F38-8111F52EF68D}" dt="2022-02-13T11:29:55.316" v="1289"/>
          <ac:spMkLst>
            <pc:docMk/>
            <pc:sldMk cId="2546847014" sldId="260"/>
            <ac:spMk id="2" creationId="{9B82A557-9D72-459A-8F42-DFE7ABB10C7E}"/>
          </ac:spMkLst>
        </pc:spChg>
        <pc:spChg chg="mod">
          <ac:chgData name="Oliver Shaw" userId="5f8fb61b3c254199" providerId="LiveId" clId="{94F8484C-5E22-4BEF-9F38-8111F52EF68D}" dt="2022-02-13T11:34:15.947" v="1324" actId="20577"/>
          <ac:spMkLst>
            <pc:docMk/>
            <pc:sldMk cId="2546847014" sldId="260"/>
            <ac:spMk id="3" creationId="{AE14E979-E6F9-4F90-A730-28A67F90DAFC}"/>
          </ac:spMkLst>
        </pc:spChg>
      </pc:sldChg>
      <pc:sldChg chg="addSp delSp modSp new del mod ord modClrScheme chgLayout">
        <pc:chgData name="Oliver Shaw" userId="5f8fb61b3c254199" providerId="LiveId" clId="{94F8484C-5E22-4BEF-9F38-8111F52EF68D}" dt="2022-02-13T10:52:51.381" v="1240" actId="680"/>
        <pc:sldMkLst>
          <pc:docMk/>
          <pc:sldMk cId="4209505411" sldId="260"/>
        </pc:sldMkLst>
        <pc:spChg chg="add del mod ord">
          <ac:chgData name="Oliver Shaw" userId="5f8fb61b3c254199" providerId="LiveId" clId="{94F8484C-5E22-4BEF-9F38-8111F52EF68D}" dt="2022-02-13T10:52:49.377" v="1238" actId="700"/>
          <ac:spMkLst>
            <pc:docMk/>
            <pc:sldMk cId="4209505411" sldId="260"/>
            <ac:spMk id="2" creationId="{71210A76-D477-4067-AD26-1B439224CA73}"/>
          </ac:spMkLst>
        </pc:spChg>
        <pc:spChg chg="add del mod ord">
          <ac:chgData name="Oliver Shaw" userId="5f8fb61b3c254199" providerId="LiveId" clId="{94F8484C-5E22-4BEF-9F38-8111F52EF68D}" dt="2022-02-13T10:52:49.377" v="1238" actId="700"/>
          <ac:spMkLst>
            <pc:docMk/>
            <pc:sldMk cId="4209505411" sldId="260"/>
            <ac:spMk id="3" creationId="{E88BCB90-1D1A-4E46-8CD8-8369B93E6185}"/>
          </ac:spMkLst>
        </pc:spChg>
        <pc:spChg chg="add del">
          <ac:chgData name="Oliver Shaw" userId="5f8fb61b3c254199" providerId="LiveId" clId="{94F8484C-5E22-4BEF-9F38-8111F52EF68D}" dt="2022-02-13T10:52:49.377" v="1238" actId="700"/>
          <ac:spMkLst>
            <pc:docMk/>
            <pc:sldMk cId="4209505411" sldId="260"/>
            <ac:spMk id="4" creationId="{A3367D84-94C1-46A2-B6AE-C7D40FC8BD3E}"/>
          </ac:spMkLst>
        </pc:spChg>
        <pc:spChg chg="add del mod ord">
          <ac:chgData name="Oliver Shaw" userId="5f8fb61b3c254199" providerId="LiveId" clId="{94F8484C-5E22-4BEF-9F38-8111F52EF68D}" dt="2022-02-13T10:52:49.377" v="1238" actId="700"/>
          <ac:spMkLst>
            <pc:docMk/>
            <pc:sldMk cId="4209505411" sldId="260"/>
            <ac:spMk id="5" creationId="{B39C3993-56AE-499B-AD55-6A88342F31F9}"/>
          </ac:spMkLst>
        </pc:spChg>
        <pc:spChg chg="add del mod ord">
          <ac:chgData name="Oliver Shaw" userId="5f8fb61b3c254199" providerId="LiveId" clId="{94F8484C-5E22-4BEF-9F38-8111F52EF68D}" dt="2022-02-13T10:52:49.377" v="1238" actId="700"/>
          <ac:spMkLst>
            <pc:docMk/>
            <pc:sldMk cId="4209505411" sldId="260"/>
            <ac:spMk id="6" creationId="{07C66A36-34B8-4EF3-A39C-699EB9B6FB5B}"/>
          </ac:spMkLst>
        </pc:spChg>
      </pc:sldChg>
      <pc:sldChg chg="modSp add mod modAnim">
        <pc:chgData name="Oliver Shaw" userId="5f8fb61b3c254199" providerId="LiveId" clId="{94F8484C-5E22-4BEF-9F38-8111F52EF68D}" dt="2022-02-13T11:34:21.687" v="1325" actId="20577"/>
        <pc:sldMkLst>
          <pc:docMk/>
          <pc:sldMk cId="1867992683" sldId="261"/>
        </pc:sldMkLst>
        <pc:spChg chg="mod">
          <ac:chgData name="Oliver Shaw" userId="5f8fb61b3c254199" providerId="LiveId" clId="{94F8484C-5E22-4BEF-9F38-8111F52EF68D}" dt="2022-02-13T11:32:56.006" v="1314" actId="20577"/>
          <ac:spMkLst>
            <pc:docMk/>
            <pc:sldMk cId="1867992683" sldId="261"/>
            <ac:spMk id="2" creationId="{9B82A557-9D72-459A-8F42-DFE7ABB10C7E}"/>
          </ac:spMkLst>
        </pc:spChg>
        <pc:spChg chg="mod">
          <ac:chgData name="Oliver Shaw" userId="5f8fb61b3c254199" providerId="LiveId" clId="{94F8484C-5E22-4BEF-9F38-8111F52EF68D}" dt="2022-02-13T11:34:21.687" v="1325" actId="20577"/>
          <ac:spMkLst>
            <pc:docMk/>
            <pc:sldMk cId="1867992683" sldId="261"/>
            <ac:spMk id="3" creationId="{AE14E979-E6F9-4F90-A730-28A67F90DAFC}"/>
          </ac:spMkLst>
        </pc:spChg>
      </pc:sldChg>
    </pc:docChg>
  </pc:docChgLst>
  <pc:docChgLst>
    <pc:chgData name="Oliver Shaw" userId="5f8fb61b3c254199" providerId="LiveId" clId="{FEE1A060-D2D5-4918-B364-5D99494E998F}"/>
    <pc:docChg chg="delSld">
      <pc:chgData name="Oliver Shaw" userId="5f8fb61b3c254199" providerId="LiveId" clId="{FEE1A060-D2D5-4918-B364-5D99494E998F}" dt="2022-03-07T19:02:02.103" v="0" actId="47"/>
      <pc:docMkLst>
        <pc:docMk/>
      </pc:docMkLst>
      <pc:sldChg chg="del">
        <pc:chgData name="Oliver Shaw" userId="5f8fb61b3c254199" providerId="LiveId" clId="{FEE1A060-D2D5-4918-B364-5D99494E998F}" dt="2022-03-07T19:02:02.103" v="0" actId="47"/>
        <pc:sldMkLst>
          <pc:docMk/>
          <pc:sldMk cId="1847546942" sldId="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6C6C932-2B71-4263-B706-B1D8F5E92EE9}" type="datetimeFigureOut">
              <a:rPr lang="en-GB" smtClean="0"/>
              <a:t>07/03/2022</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BB42B234-5333-4F92-A505-9A46C8881E76}" type="slidenum">
              <a:rPr lang="en-GB" smtClean="0"/>
              <a:t>‹#›</a:t>
            </a:fld>
            <a:endParaRPr lang="en-GB"/>
          </a:p>
        </p:txBody>
      </p:sp>
    </p:spTree>
    <p:extLst>
      <p:ext uri="{BB962C8B-B14F-4D97-AF65-F5344CB8AC3E}">
        <p14:creationId xmlns:p14="http://schemas.microsoft.com/office/powerpoint/2010/main" val="3942293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42B234-5333-4F92-A505-9A46C8881E76}" type="slidenum">
              <a:rPr lang="en-GB" smtClean="0"/>
              <a:t>1</a:t>
            </a:fld>
            <a:endParaRPr lang="en-GB"/>
          </a:p>
        </p:txBody>
      </p:sp>
    </p:spTree>
    <p:extLst>
      <p:ext uri="{BB962C8B-B14F-4D97-AF65-F5344CB8AC3E}">
        <p14:creationId xmlns:p14="http://schemas.microsoft.com/office/powerpoint/2010/main" val="2475080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42B234-5333-4F92-A505-9A46C8881E76}" type="slidenum">
              <a:rPr lang="en-GB" smtClean="0"/>
              <a:t>4</a:t>
            </a:fld>
            <a:endParaRPr lang="en-GB"/>
          </a:p>
        </p:txBody>
      </p:sp>
    </p:spTree>
    <p:extLst>
      <p:ext uri="{BB962C8B-B14F-4D97-AF65-F5344CB8AC3E}">
        <p14:creationId xmlns:p14="http://schemas.microsoft.com/office/powerpoint/2010/main" val="325773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t>Matt 13:19 – “seed” and Mark 4:14 are both “</a:t>
            </a:r>
            <a:r>
              <a:rPr lang="en-GB" sz="1100" dirty="0" err="1"/>
              <a:t>speiro</a:t>
            </a:r>
            <a:r>
              <a:rPr lang="en-GB" sz="1100" dirty="0"/>
              <a:t>” (to sow, scatter seed) – but what is being sown is the Word – “logos”  (word, Christ).  Luke 8:11 is “</a:t>
            </a:r>
            <a:r>
              <a:rPr lang="en-GB" sz="1100" dirty="0" err="1"/>
              <a:t>sporos</a:t>
            </a:r>
            <a:r>
              <a:rPr lang="en-GB" sz="1100" dirty="0"/>
              <a:t>” – act of sowing.  Word is “logos”</a:t>
            </a:r>
          </a:p>
          <a:p>
            <a:endParaRPr lang="en-GB" sz="1100" dirty="0"/>
          </a:p>
          <a:p>
            <a:r>
              <a:rPr lang="en-GB" sz="1100" dirty="0"/>
              <a:t>John 1:1 – “In the beginning was the Word and the Word was with God and the Word was God”</a:t>
            </a:r>
          </a:p>
          <a:p>
            <a:endParaRPr lang="en-GB" sz="1100" dirty="0"/>
          </a:p>
          <a:p>
            <a:r>
              <a:rPr lang="en-GB" sz="1100" dirty="0"/>
              <a:t>The Word is Christ.  The fulness of Christ is in us.  We need to get His Word into our hearts so we act, think and live it.</a:t>
            </a:r>
          </a:p>
          <a:p>
            <a:endParaRPr lang="en-GB" sz="1100" dirty="0"/>
          </a:p>
          <a:p>
            <a:r>
              <a:rPr lang="en-GB" sz="1100" dirty="0"/>
              <a:t>g2592 Fruit - being fruitful (</a:t>
            </a:r>
            <a:r>
              <a:rPr lang="en-GB" sz="1100" dirty="0" err="1"/>
              <a:t>karpophoreo</a:t>
            </a:r>
            <a:r>
              <a:rPr lang="en-GB" sz="1100" dirty="0"/>
              <a:t>): </a:t>
            </a:r>
            <a:r>
              <a:rPr lang="en-US" sz="1100" dirty="0">
                <a:solidFill>
                  <a:srgbClr val="121212"/>
                </a:solidFill>
                <a:latin typeface="ArialMT"/>
              </a:rPr>
              <a:t>For the earth yields crops (fruit) by itself: first the blade, then the head, after that the full grain in the head</a:t>
            </a:r>
            <a:endParaRPr lang="en-GB" sz="1100" dirty="0"/>
          </a:p>
          <a:p>
            <a:endParaRPr lang="en-GB" sz="1100" dirty="0"/>
          </a:p>
          <a:p>
            <a:r>
              <a:rPr lang="en-GB" sz="1100" dirty="0"/>
              <a:t>Romans 7:5 - </a:t>
            </a:r>
            <a:r>
              <a:rPr lang="en-US" sz="1100" dirty="0">
                <a:solidFill>
                  <a:srgbClr val="121212"/>
                </a:solidFill>
                <a:latin typeface="ArialMT"/>
              </a:rPr>
              <a:t>For when we were </a:t>
            </a:r>
            <a:r>
              <a:rPr lang="en-US" sz="1100" i="1" dirty="0">
                <a:solidFill>
                  <a:srgbClr val="121212"/>
                </a:solidFill>
                <a:latin typeface="ArialMT"/>
              </a:rPr>
              <a:t>in</a:t>
            </a:r>
            <a:r>
              <a:rPr lang="en-US" sz="1100" dirty="0">
                <a:solidFill>
                  <a:srgbClr val="121212"/>
                </a:solidFill>
                <a:latin typeface="ArialMT"/>
              </a:rPr>
              <a:t> the flesh, the sinful passions which were aroused by the law were at work </a:t>
            </a:r>
            <a:r>
              <a:rPr lang="en-US" sz="1100" i="1" dirty="0">
                <a:solidFill>
                  <a:srgbClr val="121212"/>
                </a:solidFill>
                <a:latin typeface="ArialMT"/>
              </a:rPr>
              <a:t>in</a:t>
            </a:r>
            <a:r>
              <a:rPr lang="en-US" sz="1100" dirty="0">
                <a:solidFill>
                  <a:srgbClr val="121212"/>
                </a:solidFill>
                <a:latin typeface="ArialMT"/>
              </a:rPr>
              <a:t> our members to bear fruit to death</a:t>
            </a:r>
            <a:endParaRPr lang="en-GB" sz="1100" dirty="0">
              <a:solidFill>
                <a:srgbClr val="121212"/>
              </a:solidFill>
              <a:latin typeface="ArialMT"/>
            </a:endParaRPr>
          </a:p>
          <a:p>
            <a:endParaRPr lang="en-GB" sz="1100" dirty="0"/>
          </a:p>
          <a:p>
            <a:r>
              <a:rPr lang="en-GB" sz="1100" dirty="0"/>
              <a:t>g2590 </a:t>
            </a:r>
            <a:r>
              <a:rPr lang="en-GB" sz="1100" dirty="0" err="1"/>
              <a:t>karpos</a:t>
            </a:r>
            <a:r>
              <a:rPr lang="en-GB" sz="1100" dirty="0"/>
              <a:t> – Ephesians 5:9 - </a:t>
            </a:r>
            <a:r>
              <a:rPr lang="en-US" sz="1100" dirty="0">
                <a:solidFill>
                  <a:srgbClr val="121212"/>
                </a:solidFill>
                <a:latin typeface="ArialMT"/>
              </a:rPr>
              <a:t>For you were once darkness, but now </a:t>
            </a:r>
            <a:r>
              <a:rPr lang="en-US" sz="1100" i="1" dirty="0">
                <a:solidFill>
                  <a:srgbClr val="121212"/>
                </a:solidFill>
                <a:latin typeface="ArialMT"/>
              </a:rPr>
              <a:t>you</a:t>
            </a:r>
            <a:r>
              <a:rPr lang="en-US" sz="1100" dirty="0">
                <a:solidFill>
                  <a:srgbClr val="121212"/>
                </a:solidFill>
                <a:latin typeface="ArialMT"/>
              </a:rPr>
              <a:t> </a:t>
            </a:r>
            <a:r>
              <a:rPr lang="en-US" sz="1100" i="1" dirty="0">
                <a:solidFill>
                  <a:srgbClr val="121212"/>
                </a:solidFill>
                <a:latin typeface="ArialMT"/>
              </a:rPr>
              <a:t>are</a:t>
            </a:r>
            <a:r>
              <a:rPr lang="en-US" sz="1100" dirty="0">
                <a:solidFill>
                  <a:srgbClr val="121212"/>
                </a:solidFill>
                <a:latin typeface="ArialMT"/>
              </a:rPr>
              <a:t> light in the Lord. Walk as children of light 9(for the fruit of the Spirit </a:t>
            </a:r>
            <a:r>
              <a:rPr lang="en-US" sz="1100" i="1" dirty="0">
                <a:solidFill>
                  <a:srgbClr val="121212"/>
                </a:solidFill>
                <a:latin typeface="ArialMT"/>
              </a:rPr>
              <a:t>is</a:t>
            </a:r>
            <a:r>
              <a:rPr lang="en-US" sz="1100" dirty="0">
                <a:solidFill>
                  <a:srgbClr val="121212"/>
                </a:solidFill>
                <a:latin typeface="ArialMT"/>
              </a:rPr>
              <a:t> in all goodness, righteousness, and truth), 10finding out what is acceptable to the Lord</a:t>
            </a:r>
          </a:p>
          <a:p>
            <a:endParaRPr lang="en-GB" sz="1100" dirty="0"/>
          </a:p>
          <a:p>
            <a:r>
              <a:rPr lang="en-GB" sz="1100" dirty="0"/>
              <a:t>g2590 </a:t>
            </a:r>
            <a:r>
              <a:rPr lang="en-GB" sz="1100" dirty="0" err="1"/>
              <a:t>karpos</a:t>
            </a:r>
            <a:r>
              <a:rPr lang="en-GB" sz="1100" dirty="0"/>
              <a:t> – Galatians 5:22 - </a:t>
            </a:r>
            <a:r>
              <a:rPr lang="en-US" sz="1100" dirty="0">
                <a:solidFill>
                  <a:srgbClr val="121212"/>
                </a:solidFill>
                <a:latin typeface="ArialMT"/>
              </a:rPr>
              <a:t>But the fruit of the Spirit is love, joy, peace, longsuffering, kindness, goodness, faithfulness, gentleness, self-control.</a:t>
            </a:r>
          </a:p>
          <a:p>
            <a:endParaRPr lang="en-GB" sz="1100" dirty="0"/>
          </a:p>
          <a:p>
            <a:endParaRPr lang="en-GB" sz="1100" dirty="0"/>
          </a:p>
        </p:txBody>
      </p:sp>
      <p:sp>
        <p:nvSpPr>
          <p:cNvPr id="4" name="Slide Number Placeholder 3"/>
          <p:cNvSpPr>
            <a:spLocks noGrp="1"/>
          </p:cNvSpPr>
          <p:nvPr>
            <p:ph type="sldNum" sz="quarter" idx="5"/>
          </p:nvPr>
        </p:nvSpPr>
        <p:spPr/>
        <p:txBody>
          <a:bodyPr/>
          <a:lstStyle/>
          <a:p>
            <a:fld id="{BB42B234-5333-4F92-A505-9A46C8881E76}" type="slidenum">
              <a:rPr lang="en-GB" smtClean="0"/>
              <a:t>5</a:t>
            </a:fld>
            <a:endParaRPr lang="en-GB"/>
          </a:p>
        </p:txBody>
      </p:sp>
    </p:spTree>
    <p:extLst>
      <p:ext uri="{BB962C8B-B14F-4D97-AF65-F5344CB8AC3E}">
        <p14:creationId xmlns:p14="http://schemas.microsoft.com/office/powerpoint/2010/main" val="1495913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3/7/2022</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91133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3/7/2022</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5858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3/7/2022</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763769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3/7/2022</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55682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3/7/2022</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8923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3/7/2022</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66710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3/7/2022</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215433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3/7/2022</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70464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3/7/2022</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13247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3/7/2022</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563897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3/7/2022</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9970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3/7/2022</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42358221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694" r:id="rId6"/>
    <p:sldLayoutId id="2147483690" r:id="rId7"/>
    <p:sldLayoutId id="2147483691" r:id="rId8"/>
    <p:sldLayoutId id="2147483692" r:id="rId9"/>
    <p:sldLayoutId id="2147483693" r:id="rId10"/>
    <p:sldLayoutId id="2147483695"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591C9781-1BFB-4400-A1AC-1BEAE67287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0">
            <a:extLst>
              <a:ext uri="{FF2B5EF4-FFF2-40B4-BE49-F238E27FC236}">
                <a16:creationId xmlns:a16="http://schemas.microsoft.com/office/drawing/2014/main" id="{CAB32CAD-5F08-4EE4-B80D-A9E62A650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67818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95E6E6-31DB-4D76-B898-1F2444B5522D}"/>
              </a:ext>
            </a:extLst>
          </p:cNvPr>
          <p:cNvSpPr>
            <a:spLocks noGrp="1"/>
          </p:cNvSpPr>
          <p:nvPr>
            <p:ph type="ctrTitle"/>
          </p:nvPr>
        </p:nvSpPr>
        <p:spPr>
          <a:xfrm>
            <a:off x="1637552" y="1371599"/>
            <a:ext cx="5020236" cy="2360429"/>
          </a:xfrm>
        </p:spPr>
        <p:txBody>
          <a:bodyPr>
            <a:normAutofit/>
          </a:bodyPr>
          <a:lstStyle/>
          <a:p>
            <a:r>
              <a:rPr lang="en-GB">
                <a:solidFill>
                  <a:schemeClr val="bg2"/>
                </a:solidFill>
              </a:rPr>
              <a:t>The parable of the Sower</a:t>
            </a:r>
            <a:endParaRPr lang="en-GB" dirty="0">
              <a:solidFill>
                <a:schemeClr val="bg2"/>
              </a:solidFill>
            </a:endParaRPr>
          </a:p>
        </p:txBody>
      </p:sp>
      <p:sp>
        <p:nvSpPr>
          <p:cNvPr id="3" name="Subtitle 2">
            <a:extLst>
              <a:ext uri="{FF2B5EF4-FFF2-40B4-BE49-F238E27FC236}">
                <a16:creationId xmlns:a16="http://schemas.microsoft.com/office/drawing/2014/main" id="{D2C211C3-EE57-494A-A120-75DC5B62034C}"/>
              </a:ext>
            </a:extLst>
          </p:cNvPr>
          <p:cNvSpPr>
            <a:spLocks noGrp="1"/>
          </p:cNvSpPr>
          <p:nvPr>
            <p:ph type="subTitle" idx="1"/>
          </p:nvPr>
        </p:nvSpPr>
        <p:spPr>
          <a:xfrm>
            <a:off x="1371600" y="4114800"/>
            <a:ext cx="5410200" cy="1371601"/>
          </a:xfrm>
        </p:spPr>
        <p:txBody>
          <a:bodyPr>
            <a:normAutofit/>
          </a:bodyPr>
          <a:lstStyle/>
          <a:p>
            <a:r>
              <a:rPr lang="en-GB">
                <a:solidFill>
                  <a:schemeClr val="bg1"/>
                </a:solidFill>
              </a:rPr>
              <a:t>Thursday 17</a:t>
            </a:r>
            <a:r>
              <a:rPr lang="en-GB" baseline="30000">
                <a:solidFill>
                  <a:schemeClr val="bg1"/>
                </a:solidFill>
              </a:rPr>
              <a:t>th</a:t>
            </a:r>
            <a:r>
              <a:rPr lang="en-GB">
                <a:solidFill>
                  <a:schemeClr val="bg1"/>
                </a:solidFill>
              </a:rPr>
              <a:t> </a:t>
            </a:r>
            <a:r>
              <a:rPr lang="en-GB" dirty="0">
                <a:solidFill>
                  <a:schemeClr val="bg1"/>
                </a:solidFill>
              </a:rPr>
              <a:t>February 2022</a:t>
            </a:r>
          </a:p>
        </p:txBody>
      </p:sp>
      <p:pic>
        <p:nvPicPr>
          <p:cNvPr id="14" name="Picture 3" descr="Cross section of young plant and roots">
            <a:extLst>
              <a:ext uri="{FF2B5EF4-FFF2-40B4-BE49-F238E27FC236}">
                <a16:creationId xmlns:a16="http://schemas.microsoft.com/office/drawing/2014/main" id="{5FD264C3-484D-4534-AB33-85A17D5E7E38}"/>
              </a:ext>
            </a:extLst>
          </p:cNvPr>
          <p:cNvPicPr>
            <a:picLocks noChangeAspect="1"/>
          </p:cNvPicPr>
          <p:nvPr/>
        </p:nvPicPr>
        <p:blipFill rotWithShape="1">
          <a:blip r:embed="rId3"/>
          <a:srcRect l="50436" r="7459"/>
          <a:stretch/>
        </p:blipFill>
        <p:spPr>
          <a:xfrm>
            <a:off x="8153401" y="10"/>
            <a:ext cx="4038600" cy="6857990"/>
          </a:xfrm>
          <a:prstGeom prst="rect">
            <a:avLst/>
          </a:prstGeom>
        </p:spPr>
      </p:pic>
    </p:spTree>
    <p:extLst>
      <p:ext uri="{BB962C8B-B14F-4D97-AF65-F5344CB8AC3E}">
        <p14:creationId xmlns:p14="http://schemas.microsoft.com/office/powerpoint/2010/main" val="63258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2A557-9D72-459A-8F42-DFE7ABB10C7E}"/>
              </a:ext>
            </a:extLst>
          </p:cNvPr>
          <p:cNvSpPr>
            <a:spLocks noGrp="1"/>
          </p:cNvSpPr>
          <p:nvPr>
            <p:ph type="title"/>
          </p:nvPr>
        </p:nvSpPr>
        <p:spPr/>
        <p:txBody>
          <a:bodyPr anchor="ctr"/>
          <a:lstStyle/>
          <a:p>
            <a:r>
              <a:rPr lang="en-GB" dirty="0"/>
              <a:t>introduction</a:t>
            </a:r>
          </a:p>
        </p:txBody>
      </p:sp>
      <p:sp>
        <p:nvSpPr>
          <p:cNvPr id="3" name="Content Placeholder 2">
            <a:extLst>
              <a:ext uri="{FF2B5EF4-FFF2-40B4-BE49-F238E27FC236}">
                <a16:creationId xmlns:a16="http://schemas.microsoft.com/office/drawing/2014/main" id="{AE14E979-E6F9-4F90-A730-28A67F90DAFC}"/>
              </a:ext>
            </a:extLst>
          </p:cNvPr>
          <p:cNvSpPr>
            <a:spLocks noGrp="1"/>
          </p:cNvSpPr>
          <p:nvPr>
            <p:ph idx="1"/>
          </p:nvPr>
        </p:nvSpPr>
        <p:spPr/>
        <p:txBody>
          <a:bodyPr/>
          <a:lstStyle/>
          <a:p>
            <a:pPr marL="0" indent="0">
              <a:buNone/>
            </a:pPr>
            <a:r>
              <a:rPr lang="en-GB" b="1" dirty="0"/>
              <a:t>Romans 12:2 NKJV</a:t>
            </a:r>
          </a:p>
          <a:p>
            <a:pPr marL="0" indent="0">
              <a:buNone/>
            </a:pPr>
            <a:r>
              <a:rPr lang="en-US" dirty="0"/>
              <a:t>And do not be conformed to this world, but be transformed by the renewing of your mind, that you may prove what is that good and acceptable and perfect will of God.</a:t>
            </a:r>
          </a:p>
          <a:p>
            <a:pPr marL="0" indent="0">
              <a:buNone/>
            </a:pPr>
            <a:endParaRPr lang="en-US" dirty="0">
              <a:solidFill>
                <a:srgbClr val="121212"/>
              </a:solidFill>
              <a:latin typeface="-apple-system"/>
            </a:endParaRPr>
          </a:p>
          <a:p>
            <a:pPr marL="0" indent="0">
              <a:buNone/>
            </a:pPr>
            <a:r>
              <a:rPr lang="en-US" b="1" dirty="0"/>
              <a:t>Matthew 7:7-8 NKJV</a:t>
            </a:r>
          </a:p>
          <a:p>
            <a:pPr marL="0" indent="0">
              <a:buNone/>
            </a:pPr>
            <a:r>
              <a:rPr lang="en-US" dirty="0"/>
              <a:t>Ask, and it will be given to you; seek, and you will find; knock, and it will be opened to you. For everyone who asks receives, and he who seeks finds, and to him who knocks it will be opened.</a:t>
            </a:r>
            <a:endParaRPr lang="en-GB" dirty="0"/>
          </a:p>
        </p:txBody>
      </p:sp>
    </p:spTree>
    <p:extLst>
      <p:ext uri="{BB962C8B-B14F-4D97-AF65-F5344CB8AC3E}">
        <p14:creationId xmlns:p14="http://schemas.microsoft.com/office/powerpoint/2010/main" val="254684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2A557-9D72-459A-8F42-DFE7ABB10C7E}"/>
              </a:ext>
            </a:extLst>
          </p:cNvPr>
          <p:cNvSpPr>
            <a:spLocks noGrp="1"/>
          </p:cNvSpPr>
          <p:nvPr>
            <p:ph type="title"/>
          </p:nvPr>
        </p:nvSpPr>
        <p:spPr/>
        <p:txBody>
          <a:bodyPr anchor="ctr"/>
          <a:lstStyle/>
          <a:p>
            <a:r>
              <a:rPr lang="en-GB" dirty="0"/>
              <a:t>We have what we say</a:t>
            </a:r>
          </a:p>
        </p:txBody>
      </p:sp>
      <p:sp>
        <p:nvSpPr>
          <p:cNvPr id="3" name="Content Placeholder 2">
            <a:extLst>
              <a:ext uri="{FF2B5EF4-FFF2-40B4-BE49-F238E27FC236}">
                <a16:creationId xmlns:a16="http://schemas.microsoft.com/office/drawing/2014/main" id="{AE14E979-E6F9-4F90-A730-28A67F90DAFC}"/>
              </a:ext>
            </a:extLst>
          </p:cNvPr>
          <p:cNvSpPr>
            <a:spLocks noGrp="1"/>
          </p:cNvSpPr>
          <p:nvPr>
            <p:ph idx="1"/>
          </p:nvPr>
        </p:nvSpPr>
        <p:spPr/>
        <p:txBody>
          <a:bodyPr/>
          <a:lstStyle/>
          <a:p>
            <a:pPr marL="0" indent="0">
              <a:buNone/>
            </a:pPr>
            <a:r>
              <a:rPr lang="en-US" b="1" dirty="0"/>
              <a:t>Proverbs 18:21 (NKJV)</a:t>
            </a:r>
          </a:p>
          <a:p>
            <a:pPr marL="0" indent="0">
              <a:buNone/>
            </a:pPr>
            <a:r>
              <a:rPr lang="en-US" dirty="0"/>
              <a:t>Death and life are in the power of the tongue, And those who love it will eat </a:t>
            </a:r>
            <a:r>
              <a:rPr lang="en-US"/>
              <a:t>its fruit.</a:t>
            </a:r>
            <a:endParaRPr lang="en-GB" dirty="0"/>
          </a:p>
        </p:txBody>
      </p:sp>
    </p:spTree>
    <p:extLst>
      <p:ext uri="{BB962C8B-B14F-4D97-AF65-F5344CB8AC3E}">
        <p14:creationId xmlns:p14="http://schemas.microsoft.com/office/powerpoint/2010/main" val="186799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9EF3884-749E-4F79-9D2A-61D46C2CD44B}"/>
              </a:ext>
            </a:extLst>
          </p:cNvPr>
          <p:cNvSpPr/>
          <p:nvPr/>
        </p:nvSpPr>
        <p:spPr>
          <a:xfrm>
            <a:off x="4264883" y="1684867"/>
            <a:ext cx="3746904" cy="4800593"/>
          </a:xfrm>
          <a:prstGeom prst="rect">
            <a:avLst/>
          </a:prstGeom>
          <a:solidFill>
            <a:schemeClr val="bg1">
              <a:lumMod val="9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7A37657C-DBA5-4CC9-BB95-10A95842AEBC}"/>
              </a:ext>
            </a:extLst>
          </p:cNvPr>
          <p:cNvSpPr/>
          <p:nvPr/>
        </p:nvSpPr>
        <p:spPr>
          <a:xfrm>
            <a:off x="8161859" y="1684867"/>
            <a:ext cx="3746904" cy="4800593"/>
          </a:xfrm>
          <a:prstGeom prst="rect">
            <a:avLst/>
          </a:prstGeom>
          <a:solidFill>
            <a:schemeClr val="bg1">
              <a:lumMod val="9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542CC7B3-4C48-44E7-B456-CE33700CF497}"/>
              </a:ext>
            </a:extLst>
          </p:cNvPr>
          <p:cNvSpPr/>
          <p:nvPr/>
        </p:nvSpPr>
        <p:spPr>
          <a:xfrm>
            <a:off x="376350" y="1684867"/>
            <a:ext cx="3746904" cy="4800593"/>
          </a:xfrm>
          <a:prstGeom prst="rect">
            <a:avLst/>
          </a:prstGeom>
          <a:solidFill>
            <a:schemeClr val="bg1">
              <a:lumMod val="9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3">
            <a:extLst>
              <a:ext uri="{FF2B5EF4-FFF2-40B4-BE49-F238E27FC236}">
                <a16:creationId xmlns:a16="http://schemas.microsoft.com/office/drawing/2014/main" id="{D9D72BAF-5010-4792-8FD2-150071C14A72}"/>
              </a:ext>
            </a:extLst>
          </p:cNvPr>
          <p:cNvSpPr>
            <a:spLocks noGrp="1"/>
          </p:cNvSpPr>
          <p:nvPr>
            <p:ph type="title"/>
          </p:nvPr>
        </p:nvSpPr>
        <p:spPr/>
        <p:txBody>
          <a:bodyPr>
            <a:normAutofit fontScale="90000"/>
          </a:bodyPr>
          <a:lstStyle/>
          <a:p>
            <a:r>
              <a:rPr lang="en-GB" dirty="0"/>
              <a:t>The parable of the Sower</a:t>
            </a:r>
            <a:br>
              <a:rPr lang="en-GB" dirty="0"/>
            </a:br>
            <a:endParaRPr lang="en-GB" dirty="0"/>
          </a:p>
        </p:txBody>
      </p:sp>
      <p:sp>
        <p:nvSpPr>
          <p:cNvPr id="5" name="Content Placeholder 4">
            <a:extLst>
              <a:ext uri="{FF2B5EF4-FFF2-40B4-BE49-F238E27FC236}">
                <a16:creationId xmlns:a16="http://schemas.microsoft.com/office/drawing/2014/main" id="{66B14BCA-7CE4-4422-9848-E94F9CB52AD1}"/>
              </a:ext>
            </a:extLst>
          </p:cNvPr>
          <p:cNvSpPr>
            <a:spLocks noGrp="1"/>
          </p:cNvSpPr>
          <p:nvPr>
            <p:ph sz="half" idx="1"/>
          </p:nvPr>
        </p:nvSpPr>
        <p:spPr>
          <a:xfrm>
            <a:off x="376350" y="1888060"/>
            <a:ext cx="3772309" cy="4521199"/>
          </a:xfrm>
        </p:spPr>
        <p:txBody>
          <a:bodyPr>
            <a:normAutofit fontScale="47500" lnSpcReduction="20000"/>
          </a:bodyPr>
          <a:lstStyle/>
          <a:p>
            <a:pPr marL="0" indent="0" algn="l">
              <a:buNone/>
            </a:pPr>
            <a:r>
              <a:rPr lang="en-US" b="1" i="0" u="sng" dirty="0">
                <a:solidFill>
                  <a:srgbClr val="121212"/>
                </a:solidFill>
                <a:effectLst/>
                <a:latin typeface="ArialMT"/>
              </a:rPr>
              <a:t>Matthew 13:1-9</a:t>
            </a:r>
          </a:p>
          <a:p>
            <a:pPr marL="0" indent="0" algn="l">
              <a:lnSpc>
                <a:spcPct val="120000"/>
              </a:lnSpc>
              <a:buNone/>
            </a:pPr>
            <a:r>
              <a:rPr lang="en-US" sz="2300" b="1" i="0" dirty="0">
                <a:solidFill>
                  <a:srgbClr val="121212"/>
                </a:solidFill>
                <a:effectLst/>
                <a:latin typeface="ArialMT"/>
              </a:rPr>
              <a:t>The Parable of the Sower</a:t>
            </a:r>
          </a:p>
          <a:p>
            <a:pPr marL="0" indent="0" algn="l">
              <a:lnSpc>
                <a:spcPct val="120000"/>
              </a:lnSpc>
              <a:buNone/>
            </a:pPr>
            <a:r>
              <a:rPr lang="en-US" sz="2300" b="0" i="0" dirty="0">
                <a:solidFill>
                  <a:srgbClr val="121212"/>
                </a:solidFill>
                <a:effectLst/>
                <a:latin typeface="ArialMT"/>
              </a:rPr>
              <a:t>On the same day Jesus went out of the house and sat by the sea. And great multitudes were gathered together to Him, so that He got into a boat and sat; and the whole multitude stood on the shore.</a:t>
            </a:r>
          </a:p>
          <a:p>
            <a:pPr marL="0" indent="0" algn="l">
              <a:lnSpc>
                <a:spcPct val="120000"/>
              </a:lnSpc>
              <a:buNone/>
            </a:pPr>
            <a:r>
              <a:rPr lang="en-US" sz="2300" b="0" i="0" dirty="0">
                <a:solidFill>
                  <a:srgbClr val="121212"/>
                </a:solidFill>
                <a:effectLst/>
                <a:latin typeface="ArialMT"/>
              </a:rPr>
              <a:t>Then He spoke many things to them in parables, saying:</a:t>
            </a:r>
          </a:p>
          <a:p>
            <a:pPr marL="0" indent="0" algn="l">
              <a:lnSpc>
                <a:spcPct val="120000"/>
              </a:lnSpc>
              <a:buNone/>
            </a:pPr>
            <a:r>
              <a:rPr lang="en-US" sz="2300" b="0" i="0" dirty="0">
                <a:solidFill>
                  <a:srgbClr val="CA3E35"/>
                </a:solidFill>
                <a:effectLst/>
                <a:latin typeface="ArialMT"/>
              </a:rPr>
              <a:t>“Behold, a </a:t>
            </a:r>
            <a:r>
              <a:rPr lang="en-US" sz="2300" b="0" i="0" dirty="0" err="1">
                <a:solidFill>
                  <a:srgbClr val="CA3E35"/>
                </a:solidFill>
                <a:effectLst/>
                <a:latin typeface="ArialMT"/>
              </a:rPr>
              <a:t>sower</a:t>
            </a:r>
            <a:r>
              <a:rPr lang="en-US" sz="2300" b="0" i="0" dirty="0">
                <a:solidFill>
                  <a:srgbClr val="CA3E35"/>
                </a:solidFill>
                <a:effectLst/>
                <a:latin typeface="ArialMT"/>
              </a:rPr>
              <a:t> went out to sow.</a:t>
            </a:r>
            <a:r>
              <a:rPr lang="en-US" sz="2300" b="0" i="0" dirty="0">
                <a:solidFill>
                  <a:srgbClr val="121212"/>
                </a:solidFill>
                <a:effectLst/>
                <a:latin typeface="ArialMT"/>
              </a:rPr>
              <a:t> </a:t>
            </a:r>
            <a:r>
              <a:rPr lang="en-US" sz="2300" b="0" i="0" dirty="0">
                <a:solidFill>
                  <a:srgbClr val="CA3E35"/>
                </a:solidFill>
                <a:effectLst/>
                <a:latin typeface="ArialMT"/>
              </a:rPr>
              <a:t>And as he sowed, some </a:t>
            </a:r>
            <a:r>
              <a:rPr lang="en-US" sz="2300" b="0" i="1" dirty="0">
                <a:solidFill>
                  <a:srgbClr val="CA3E35"/>
                </a:solidFill>
                <a:effectLst/>
                <a:latin typeface="ArialMT"/>
              </a:rPr>
              <a:t>seed</a:t>
            </a:r>
            <a:r>
              <a:rPr lang="en-US" sz="2300" b="0" i="0" dirty="0">
                <a:solidFill>
                  <a:srgbClr val="CA3E35"/>
                </a:solidFill>
                <a:effectLst/>
                <a:latin typeface="ArialMT"/>
              </a:rPr>
              <a:t> fell by the wayside; and the birds came and devoured them.</a:t>
            </a:r>
            <a:r>
              <a:rPr lang="en-US" sz="2300" b="0" i="0" dirty="0">
                <a:solidFill>
                  <a:srgbClr val="121212"/>
                </a:solidFill>
                <a:effectLst/>
                <a:latin typeface="ArialMT"/>
              </a:rPr>
              <a:t> </a:t>
            </a:r>
          </a:p>
          <a:p>
            <a:pPr marL="0" indent="0" algn="l">
              <a:lnSpc>
                <a:spcPct val="120000"/>
              </a:lnSpc>
              <a:buNone/>
            </a:pPr>
            <a:r>
              <a:rPr lang="en-US" sz="2300" b="0" i="0" dirty="0">
                <a:solidFill>
                  <a:srgbClr val="CA3E35"/>
                </a:solidFill>
                <a:effectLst/>
                <a:latin typeface="ArialMT"/>
              </a:rPr>
              <a:t>Some fell on stony places, where they did not have much earth; and they immediately sprang up because they had no depth of earth.</a:t>
            </a:r>
            <a:r>
              <a:rPr lang="en-US" sz="2300" b="0" i="0" dirty="0">
                <a:solidFill>
                  <a:srgbClr val="121212"/>
                </a:solidFill>
                <a:effectLst/>
                <a:latin typeface="ArialMT"/>
              </a:rPr>
              <a:t> </a:t>
            </a:r>
            <a:r>
              <a:rPr lang="en-US" sz="2300" b="0" i="0" dirty="0">
                <a:solidFill>
                  <a:srgbClr val="CA3E35"/>
                </a:solidFill>
                <a:effectLst/>
                <a:latin typeface="ArialMT"/>
              </a:rPr>
              <a:t>But when the sun was up they were scorched, and because they had no root they withered away.</a:t>
            </a:r>
            <a:r>
              <a:rPr lang="en-US" sz="2300" b="0" i="0" dirty="0">
                <a:solidFill>
                  <a:srgbClr val="121212"/>
                </a:solidFill>
                <a:effectLst/>
                <a:latin typeface="ArialMT"/>
              </a:rPr>
              <a:t> </a:t>
            </a:r>
          </a:p>
          <a:p>
            <a:pPr marL="0" indent="0" algn="l">
              <a:lnSpc>
                <a:spcPct val="120000"/>
              </a:lnSpc>
              <a:buNone/>
            </a:pPr>
            <a:r>
              <a:rPr lang="en-US" sz="2300" b="0" i="0" dirty="0">
                <a:solidFill>
                  <a:srgbClr val="CA3E35"/>
                </a:solidFill>
                <a:effectLst/>
                <a:latin typeface="ArialMT"/>
              </a:rPr>
              <a:t>And some fell among thorns, and the thorns sprang up and choked them.</a:t>
            </a:r>
            <a:endParaRPr lang="en-US" sz="2300" dirty="0">
              <a:solidFill>
                <a:srgbClr val="121212"/>
              </a:solidFill>
              <a:latin typeface="ArialMT"/>
            </a:endParaRPr>
          </a:p>
          <a:p>
            <a:pPr marL="0" indent="0" algn="l">
              <a:lnSpc>
                <a:spcPct val="120000"/>
              </a:lnSpc>
              <a:buNone/>
            </a:pPr>
            <a:r>
              <a:rPr lang="en-US" sz="2300" b="0" i="0" dirty="0">
                <a:solidFill>
                  <a:srgbClr val="CA3E35"/>
                </a:solidFill>
                <a:effectLst/>
                <a:latin typeface="ArialMT"/>
              </a:rPr>
              <a:t>But others fell on good ground and yielded a crop: some a hundredfold, some sixty, some thirty.</a:t>
            </a:r>
            <a:r>
              <a:rPr lang="en-US" sz="2300" b="0" i="0" dirty="0">
                <a:solidFill>
                  <a:srgbClr val="121212"/>
                </a:solidFill>
                <a:effectLst/>
                <a:latin typeface="ArialMT"/>
              </a:rPr>
              <a:t> </a:t>
            </a:r>
            <a:r>
              <a:rPr lang="en-US" sz="2300" b="0" i="0" dirty="0">
                <a:solidFill>
                  <a:srgbClr val="CA3E35"/>
                </a:solidFill>
                <a:effectLst/>
                <a:latin typeface="ArialMT"/>
              </a:rPr>
              <a:t>He who has ears to hear, let him hear!”</a:t>
            </a:r>
            <a:endParaRPr lang="en-US" sz="2300" b="0" i="0" dirty="0">
              <a:solidFill>
                <a:srgbClr val="121212"/>
              </a:solidFill>
              <a:effectLst/>
              <a:latin typeface="ArialMT"/>
            </a:endParaRPr>
          </a:p>
        </p:txBody>
      </p:sp>
      <p:sp>
        <p:nvSpPr>
          <p:cNvPr id="7" name="Content Placeholder 4">
            <a:extLst>
              <a:ext uri="{FF2B5EF4-FFF2-40B4-BE49-F238E27FC236}">
                <a16:creationId xmlns:a16="http://schemas.microsoft.com/office/drawing/2014/main" id="{3188AC8D-D7D9-4AED-AD07-CEC678401571}"/>
              </a:ext>
            </a:extLst>
          </p:cNvPr>
          <p:cNvSpPr txBox="1">
            <a:spLocks/>
          </p:cNvSpPr>
          <p:nvPr/>
        </p:nvSpPr>
        <p:spPr>
          <a:xfrm>
            <a:off x="4271034" y="1888059"/>
            <a:ext cx="3772309" cy="452119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b="1" u="sng" dirty="0">
                <a:solidFill>
                  <a:srgbClr val="121212"/>
                </a:solidFill>
                <a:latin typeface="ArialMT"/>
              </a:rPr>
              <a:t>Mark 4:1-8</a:t>
            </a:r>
          </a:p>
          <a:p>
            <a:pPr marL="0" indent="0" algn="l">
              <a:buNone/>
            </a:pPr>
            <a:r>
              <a:rPr lang="en-US" sz="1100" b="1" i="0" dirty="0">
                <a:solidFill>
                  <a:srgbClr val="121212"/>
                </a:solidFill>
                <a:effectLst/>
                <a:latin typeface="ArialMT"/>
              </a:rPr>
              <a:t>The Parable of the Sower</a:t>
            </a:r>
          </a:p>
          <a:p>
            <a:pPr marL="0" indent="0" algn="l">
              <a:buNone/>
            </a:pPr>
            <a:r>
              <a:rPr lang="en-US" sz="1100" b="0" i="0" dirty="0">
                <a:solidFill>
                  <a:srgbClr val="121212"/>
                </a:solidFill>
                <a:effectLst/>
                <a:latin typeface="ArialMT"/>
              </a:rPr>
              <a:t>And again He began to teach by the sea. And a great multitude was gathered to Him, so that He got into a boat and sat </a:t>
            </a:r>
            <a:r>
              <a:rPr lang="en-US" sz="1100" b="0" i="1" dirty="0">
                <a:solidFill>
                  <a:srgbClr val="121212"/>
                </a:solidFill>
                <a:effectLst/>
                <a:latin typeface="ArialMT"/>
              </a:rPr>
              <a:t>in</a:t>
            </a:r>
            <a:r>
              <a:rPr lang="en-US" sz="1100" b="0" i="0" dirty="0">
                <a:solidFill>
                  <a:srgbClr val="121212"/>
                </a:solidFill>
                <a:effectLst/>
                <a:latin typeface="ArialMT"/>
              </a:rPr>
              <a:t> </a:t>
            </a:r>
            <a:r>
              <a:rPr lang="en-US" sz="1100" b="0" i="1" dirty="0">
                <a:solidFill>
                  <a:srgbClr val="121212"/>
                </a:solidFill>
                <a:effectLst/>
                <a:latin typeface="ArialMT"/>
              </a:rPr>
              <a:t>it</a:t>
            </a:r>
            <a:r>
              <a:rPr lang="en-US" sz="1100" b="0" i="0" dirty="0">
                <a:solidFill>
                  <a:srgbClr val="121212"/>
                </a:solidFill>
                <a:effectLst/>
                <a:latin typeface="ArialMT"/>
              </a:rPr>
              <a:t> on the sea; and the whole multitude was on the land facing the sea. Then He taught them many things by parables, and said to them in His teaching:</a:t>
            </a:r>
          </a:p>
          <a:p>
            <a:pPr marL="0" indent="0" algn="l">
              <a:buNone/>
            </a:pPr>
            <a:r>
              <a:rPr lang="en-US" sz="1100" b="0" i="0" dirty="0">
                <a:solidFill>
                  <a:srgbClr val="CA3E35"/>
                </a:solidFill>
                <a:effectLst/>
                <a:latin typeface="ArialMT"/>
              </a:rPr>
              <a:t>“Listen! Behold, a </a:t>
            </a:r>
            <a:r>
              <a:rPr lang="en-US" sz="1100" b="0" i="0" dirty="0" err="1">
                <a:solidFill>
                  <a:srgbClr val="CA3E35"/>
                </a:solidFill>
                <a:effectLst/>
                <a:latin typeface="ArialMT"/>
              </a:rPr>
              <a:t>sower</a:t>
            </a:r>
            <a:r>
              <a:rPr lang="en-US" sz="1100" b="0" i="0" dirty="0">
                <a:solidFill>
                  <a:srgbClr val="CA3E35"/>
                </a:solidFill>
                <a:effectLst/>
                <a:latin typeface="ArialMT"/>
              </a:rPr>
              <a:t> went out to sow.</a:t>
            </a:r>
            <a:r>
              <a:rPr lang="en-US" sz="1100" b="0" i="0" dirty="0">
                <a:solidFill>
                  <a:srgbClr val="121212"/>
                </a:solidFill>
                <a:effectLst/>
                <a:latin typeface="ArialMT"/>
              </a:rPr>
              <a:t> </a:t>
            </a:r>
            <a:r>
              <a:rPr lang="en-US" sz="1100" b="0" i="0" dirty="0">
                <a:solidFill>
                  <a:srgbClr val="CA3E35"/>
                </a:solidFill>
                <a:effectLst/>
                <a:latin typeface="ArialMT"/>
              </a:rPr>
              <a:t>And it happened, as he sowed, </a:t>
            </a:r>
            <a:r>
              <a:rPr lang="en-US" sz="1100" b="0" i="1" dirty="0">
                <a:solidFill>
                  <a:srgbClr val="CA3E35"/>
                </a:solidFill>
                <a:effectLst/>
                <a:latin typeface="ArialMT"/>
              </a:rPr>
              <a:t>that</a:t>
            </a:r>
            <a:r>
              <a:rPr lang="en-US" sz="1100" b="0" i="0" dirty="0">
                <a:solidFill>
                  <a:srgbClr val="CA3E35"/>
                </a:solidFill>
                <a:effectLst/>
                <a:latin typeface="ArialMT"/>
              </a:rPr>
              <a:t> some </a:t>
            </a:r>
            <a:r>
              <a:rPr lang="en-US" sz="1100" b="0" i="1" dirty="0">
                <a:solidFill>
                  <a:srgbClr val="CA3E35"/>
                </a:solidFill>
                <a:effectLst/>
                <a:latin typeface="ArialMT"/>
              </a:rPr>
              <a:t>seed</a:t>
            </a:r>
            <a:r>
              <a:rPr lang="en-US" sz="1100" b="0" i="0" dirty="0">
                <a:solidFill>
                  <a:srgbClr val="CA3E35"/>
                </a:solidFill>
                <a:effectLst/>
                <a:latin typeface="ArialMT"/>
              </a:rPr>
              <a:t> fell by the wayside; and the birds of the air came and devoured it.</a:t>
            </a:r>
            <a:endParaRPr lang="en-US" sz="1100" dirty="0">
              <a:solidFill>
                <a:srgbClr val="121212"/>
              </a:solidFill>
              <a:latin typeface="ArialMT"/>
            </a:endParaRPr>
          </a:p>
          <a:p>
            <a:pPr marL="0" indent="0" algn="l">
              <a:buNone/>
            </a:pPr>
            <a:r>
              <a:rPr lang="en-US" sz="1100" b="0" i="0" dirty="0">
                <a:solidFill>
                  <a:srgbClr val="CA3E35"/>
                </a:solidFill>
                <a:effectLst/>
                <a:latin typeface="ArialMT"/>
              </a:rPr>
              <a:t>Some fell on stony ground, where it did not have much earth; and immediately it sprang up because it had no depth of earth. But when the sun was up it was scorched, and because it had no root it withered away.</a:t>
            </a:r>
          </a:p>
          <a:p>
            <a:pPr marL="0" indent="0" algn="l">
              <a:buNone/>
            </a:pPr>
            <a:endParaRPr lang="en-US" sz="1100" dirty="0">
              <a:solidFill>
                <a:srgbClr val="121212"/>
              </a:solidFill>
              <a:latin typeface="ArialMT"/>
            </a:endParaRPr>
          </a:p>
          <a:p>
            <a:pPr marL="0" indent="0" algn="l">
              <a:buNone/>
            </a:pPr>
            <a:r>
              <a:rPr lang="en-US" sz="1100" b="0" i="0" dirty="0">
                <a:solidFill>
                  <a:srgbClr val="CA3E35"/>
                </a:solidFill>
                <a:effectLst/>
                <a:latin typeface="ArialMT"/>
              </a:rPr>
              <a:t>And some </a:t>
            </a:r>
            <a:r>
              <a:rPr lang="en-US" sz="1100" b="0" i="1" dirty="0">
                <a:solidFill>
                  <a:srgbClr val="CA3E35"/>
                </a:solidFill>
                <a:effectLst/>
                <a:latin typeface="ArialMT"/>
              </a:rPr>
              <a:t>seed</a:t>
            </a:r>
            <a:r>
              <a:rPr lang="en-US" sz="1100" b="0" i="0" dirty="0">
                <a:solidFill>
                  <a:srgbClr val="CA3E35"/>
                </a:solidFill>
                <a:effectLst/>
                <a:latin typeface="ArialMT"/>
              </a:rPr>
              <a:t> fell among thorns; and the thorns grew up and choked it, and it yielded no crop.</a:t>
            </a:r>
            <a:endParaRPr lang="en-US" sz="1100" dirty="0">
              <a:solidFill>
                <a:srgbClr val="121212"/>
              </a:solidFill>
              <a:latin typeface="ArialMT"/>
            </a:endParaRPr>
          </a:p>
          <a:p>
            <a:pPr marL="0" indent="0" algn="l">
              <a:buNone/>
            </a:pPr>
            <a:r>
              <a:rPr lang="en-US" sz="1100" b="0" i="0" dirty="0">
                <a:solidFill>
                  <a:srgbClr val="CA3E35"/>
                </a:solidFill>
                <a:effectLst/>
                <a:latin typeface="ArialMT"/>
              </a:rPr>
              <a:t>But other </a:t>
            </a:r>
            <a:r>
              <a:rPr lang="en-US" sz="1100" b="0" i="1" dirty="0">
                <a:solidFill>
                  <a:srgbClr val="CA3E35"/>
                </a:solidFill>
                <a:effectLst/>
                <a:latin typeface="ArialMT"/>
              </a:rPr>
              <a:t>seed</a:t>
            </a:r>
            <a:r>
              <a:rPr lang="en-US" sz="1100" b="0" i="0" dirty="0">
                <a:solidFill>
                  <a:srgbClr val="CA3E35"/>
                </a:solidFill>
                <a:effectLst/>
                <a:latin typeface="ArialMT"/>
              </a:rPr>
              <a:t> fell on good ground and yielded a crop that sprang up, increased and produced: some thirtyfold, some sixty, and some a hundred.”</a:t>
            </a:r>
            <a:endParaRPr lang="en-US" sz="1100" b="0" i="0" dirty="0">
              <a:solidFill>
                <a:srgbClr val="121212"/>
              </a:solidFill>
              <a:effectLst/>
              <a:latin typeface="ArialMT"/>
            </a:endParaRPr>
          </a:p>
        </p:txBody>
      </p:sp>
      <p:sp>
        <p:nvSpPr>
          <p:cNvPr id="8" name="Content Placeholder 4">
            <a:extLst>
              <a:ext uri="{FF2B5EF4-FFF2-40B4-BE49-F238E27FC236}">
                <a16:creationId xmlns:a16="http://schemas.microsoft.com/office/drawing/2014/main" id="{AB410DBE-1472-45A4-8452-434A0998135B}"/>
              </a:ext>
            </a:extLst>
          </p:cNvPr>
          <p:cNvSpPr txBox="1">
            <a:spLocks/>
          </p:cNvSpPr>
          <p:nvPr/>
        </p:nvSpPr>
        <p:spPr>
          <a:xfrm>
            <a:off x="8161859" y="1888058"/>
            <a:ext cx="3772309" cy="452119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b="1" u="sng" dirty="0">
                <a:solidFill>
                  <a:srgbClr val="121212"/>
                </a:solidFill>
                <a:latin typeface="ArialMT"/>
              </a:rPr>
              <a:t>Luke 8:4-8</a:t>
            </a:r>
          </a:p>
          <a:p>
            <a:pPr marL="0" indent="0" algn="l">
              <a:buNone/>
            </a:pPr>
            <a:r>
              <a:rPr lang="en-US" sz="1100" b="1" i="0" dirty="0">
                <a:solidFill>
                  <a:srgbClr val="121212"/>
                </a:solidFill>
                <a:effectLst/>
                <a:latin typeface="ArialMT"/>
              </a:rPr>
              <a:t>The Parable of the Sower</a:t>
            </a:r>
          </a:p>
          <a:p>
            <a:pPr marL="0" indent="0" algn="l">
              <a:buNone/>
            </a:pPr>
            <a:r>
              <a:rPr lang="en-US" sz="1100" b="0" i="0" dirty="0">
                <a:solidFill>
                  <a:srgbClr val="121212"/>
                </a:solidFill>
                <a:effectLst/>
                <a:latin typeface="ArialMT"/>
              </a:rPr>
              <a:t>And when a great multitude had gathered, and they had come to Him from every city, He spoke by a parable:</a:t>
            </a:r>
          </a:p>
          <a:p>
            <a:pPr marL="0" indent="0" algn="l">
              <a:buNone/>
            </a:pPr>
            <a:endParaRPr lang="en-US" sz="1100" b="0" i="0" dirty="0">
              <a:solidFill>
                <a:srgbClr val="121212"/>
              </a:solidFill>
              <a:effectLst/>
              <a:latin typeface="ArialMT"/>
            </a:endParaRPr>
          </a:p>
          <a:p>
            <a:pPr marL="0" indent="0" algn="l">
              <a:buNone/>
            </a:pPr>
            <a:r>
              <a:rPr lang="en-US" sz="1100" b="0" i="0" dirty="0">
                <a:solidFill>
                  <a:srgbClr val="CA3E35"/>
                </a:solidFill>
                <a:effectLst/>
                <a:latin typeface="ArialMT"/>
              </a:rPr>
              <a:t>“A </a:t>
            </a:r>
            <a:r>
              <a:rPr lang="en-US" sz="1100" b="0" i="0" dirty="0" err="1">
                <a:solidFill>
                  <a:srgbClr val="CA3E35"/>
                </a:solidFill>
                <a:effectLst/>
                <a:latin typeface="ArialMT"/>
              </a:rPr>
              <a:t>sower</a:t>
            </a:r>
            <a:r>
              <a:rPr lang="en-US" sz="1100" b="0" i="0" dirty="0">
                <a:solidFill>
                  <a:srgbClr val="CA3E35"/>
                </a:solidFill>
                <a:effectLst/>
                <a:latin typeface="ArialMT"/>
              </a:rPr>
              <a:t> went out to sow his seed. And as he sowed, some fell by the wayside; and it was trampled down, and the birds of the air devoured it.</a:t>
            </a:r>
            <a:endParaRPr lang="en-US" sz="1100" dirty="0">
              <a:solidFill>
                <a:srgbClr val="121212"/>
              </a:solidFill>
              <a:latin typeface="ArialMT"/>
            </a:endParaRPr>
          </a:p>
          <a:p>
            <a:pPr marL="0" indent="0" algn="l">
              <a:buNone/>
            </a:pPr>
            <a:br>
              <a:rPr lang="en-US" sz="1100" b="0" i="0" dirty="0">
                <a:solidFill>
                  <a:srgbClr val="CA3E35"/>
                </a:solidFill>
                <a:effectLst/>
                <a:latin typeface="ArialMT"/>
              </a:rPr>
            </a:br>
            <a:r>
              <a:rPr lang="en-US" sz="1100" b="0" i="0" dirty="0">
                <a:solidFill>
                  <a:srgbClr val="CA3E35"/>
                </a:solidFill>
                <a:effectLst/>
                <a:latin typeface="ArialMT"/>
              </a:rPr>
              <a:t>Some fell on rock; and as soon as it sprang up, it withered away because it lacked moisture.</a:t>
            </a:r>
            <a:endParaRPr lang="en-US" sz="1100" dirty="0">
              <a:solidFill>
                <a:srgbClr val="121212"/>
              </a:solidFill>
              <a:latin typeface="ArialMT"/>
            </a:endParaRPr>
          </a:p>
          <a:p>
            <a:pPr marL="0" indent="0" algn="l">
              <a:buNone/>
            </a:pPr>
            <a:endParaRPr lang="en-US" sz="1100" b="0" i="0" dirty="0">
              <a:solidFill>
                <a:srgbClr val="CA3E35"/>
              </a:solidFill>
              <a:effectLst/>
              <a:latin typeface="ArialMT"/>
            </a:endParaRPr>
          </a:p>
          <a:p>
            <a:pPr marL="0" indent="0" algn="l">
              <a:buNone/>
            </a:pPr>
            <a:br>
              <a:rPr lang="en-US" sz="1100" dirty="0">
                <a:solidFill>
                  <a:srgbClr val="CA3E35"/>
                </a:solidFill>
                <a:latin typeface="ArialMT"/>
              </a:rPr>
            </a:br>
            <a:br>
              <a:rPr lang="en-US" sz="1100" dirty="0">
                <a:solidFill>
                  <a:srgbClr val="CA3E35"/>
                </a:solidFill>
                <a:latin typeface="ArialMT"/>
              </a:rPr>
            </a:br>
            <a:r>
              <a:rPr lang="en-US" sz="1100" b="0" i="0" dirty="0">
                <a:solidFill>
                  <a:srgbClr val="CA3E35"/>
                </a:solidFill>
                <a:effectLst/>
                <a:latin typeface="ArialMT"/>
              </a:rPr>
              <a:t>And some fell among thorns, and the thorns sprang up with it and choked it.</a:t>
            </a:r>
            <a:endParaRPr lang="en-US" sz="1100" dirty="0">
              <a:solidFill>
                <a:srgbClr val="121212"/>
              </a:solidFill>
              <a:latin typeface="ArialMT"/>
            </a:endParaRPr>
          </a:p>
          <a:p>
            <a:pPr marL="0" indent="0" algn="l">
              <a:buNone/>
            </a:pPr>
            <a:r>
              <a:rPr lang="en-US" sz="1100" b="0" i="0" dirty="0">
                <a:solidFill>
                  <a:srgbClr val="CA3E35"/>
                </a:solidFill>
                <a:effectLst/>
                <a:latin typeface="ArialMT"/>
              </a:rPr>
              <a:t>But others fell on good ground, sprang up, and yielded a crop a hundredfold.”</a:t>
            </a:r>
            <a:endParaRPr lang="en-US" sz="1100" b="0" i="0" dirty="0">
              <a:solidFill>
                <a:srgbClr val="121212"/>
              </a:solidFill>
              <a:effectLst/>
              <a:latin typeface="ArialMT"/>
            </a:endParaRPr>
          </a:p>
          <a:p>
            <a:pPr marL="0" indent="0">
              <a:buFont typeface="Arial" panose="020B0604020202020204" pitchFamily="34" charset="0"/>
              <a:buNone/>
            </a:pPr>
            <a:endParaRPr lang="en-US" b="1" dirty="0">
              <a:solidFill>
                <a:srgbClr val="121212"/>
              </a:solidFill>
              <a:latin typeface="ArialMT"/>
            </a:endParaRPr>
          </a:p>
        </p:txBody>
      </p:sp>
    </p:spTree>
    <p:extLst>
      <p:ext uri="{BB962C8B-B14F-4D97-AF65-F5344CB8AC3E}">
        <p14:creationId xmlns:p14="http://schemas.microsoft.com/office/powerpoint/2010/main" val="138448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5AB2D3B-5B76-44D7-8EDC-C7A9F11DD156}"/>
              </a:ext>
            </a:extLst>
          </p:cNvPr>
          <p:cNvSpPr/>
          <p:nvPr/>
        </p:nvSpPr>
        <p:spPr>
          <a:xfrm>
            <a:off x="4264883" y="1684867"/>
            <a:ext cx="3746904" cy="4800593"/>
          </a:xfrm>
          <a:prstGeom prst="rect">
            <a:avLst/>
          </a:prstGeom>
          <a:solidFill>
            <a:schemeClr val="bg1">
              <a:lumMod val="9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9C50528B-A494-4C89-93F4-A025A20A86B8}"/>
              </a:ext>
            </a:extLst>
          </p:cNvPr>
          <p:cNvSpPr/>
          <p:nvPr/>
        </p:nvSpPr>
        <p:spPr>
          <a:xfrm>
            <a:off x="8161859" y="1684867"/>
            <a:ext cx="3746904" cy="4800593"/>
          </a:xfrm>
          <a:prstGeom prst="rect">
            <a:avLst/>
          </a:prstGeom>
          <a:solidFill>
            <a:schemeClr val="bg1">
              <a:lumMod val="9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889FB576-A88C-4555-9470-FC316560C8D6}"/>
              </a:ext>
            </a:extLst>
          </p:cNvPr>
          <p:cNvSpPr/>
          <p:nvPr/>
        </p:nvSpPr>
        <p:spPr>
          <a:xfrm>
            <a:off x="376350" y="1684867"/>
            <a:ext cx="3746904" cy="4800593"/>
          </a:xfrm>
          <a:prstGeom prst="rect">
            <a:avLst/>
          </a:prstGeom>
          <a:solidFill>
            <a:schemeClr val="bg1">
              <a:lumMod val="9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3">
            <a:extLst>
              <a:ext uri="{FF2B5EF4-FFF2-40B4-BE49-F238E27FC236}">
                <a16:creationId xmlns:a16="http://schemas.microsoft.com/office/drawing/2014/main" id="{D9D72BAF-5010-4792-8FD2-150071C14A72}"/>
              </a:ext>
            </a:extLst>
          </p:cNvPr>
          <p:cNvSpPr>
            <a:spLocks noGrp="1"/>
          </p:cNvSpPr>
          <p:nvPr>
            <p:ph type="title"/>
          </p:nvPr>
        </p:nvSpPr>
        <p:spPr/>
        <p:txBody>
          <a:bodyPr>
            <a:normAutofit fontScale="90000"/>
          </a:bodyPr>
          <a:lstStyle/>
          <a:p>
            <a:r>
              <a:rPr lang="en-GB" dirty="0"/>
              <a:t>The parable of the Sower</a:t>
            </a:r>
            <a:br>
              <a:rPr lang="en-GB" dirty="0"/>
            </a:br>
            <a:r>
              <a:rPr lang="en-GB" dirty="0"/>
              <a:t>explained</a:t>
            </a:r>
          </a:p>
        </p:txBody>
      </p:sp>
      <p:sp>
        <p:nvSpPr>
          <p:cNvPr id="5" name="Content Placeholder 4">
            <a:extLst>
              <a:ext uri="{FF2B5EF4-FFF2-40B4-BE49-F238E27FC236}">
                <a16:creationId xmlns:a16="http://schemas.microsoft.com/office/drawing/2014/main" id="{66B14BCA-7CE4-4422-9848-E94F9CB52AD1}"/>
              </a:ext>
            </a:extLst>
          </p:cNvPr>
          <p:cNvSpPr>
            <a:spLocks noGrp="1"/>
          </p:cNvSpPr>
          <p:nvPr>
            <p:ph sz="half" idx="1"/>
          </p:nvPr>
        </p:nvSpPr>
        <p:spPr>
          <a:xfrm>
            <a:off x="376350" y="1888060"/>
            <a:ext cx="3772309" cy="4597400"/>
          </a:xfrm>
        </p:spPr>
        <p:txBody>
          <a:bodyPr>
            <a:normAutofit fontScale="55000" lnSpcReduction="20000"/>
          </a:bodyPr>
          <a:lstStyle/>
          <a:p>
            <a:pPr marL="0" indent="0" algn="l">
              <a:buNone/>
            </a:pPr>
            <a:r>
              <a:rPr lang="en-US" sz="2000" b="1" i="0" u="sng" dirty="0">
                <a:solidFill>
                  <a:srgbClr val="121212"/>
                </a:solidFill>
                <a:effectLst/>
                <a:latin typeface="ArialMT"/>
              </a:rPr>
              <a:t>Matthew 13:18-23</a:t>
            </a:r>
          </a:p>
          <a:p>
            <a:pPr marL="0" indent="0" algn="l">
              <a:lnSpc>
                <a:spcPct val="120000"/>
              </a:lnSpc>
              <a:buNone/>
            </a:pPr>
            <a:r>
              <a:rPr lang="en-US" sz="2000" b="1" i="0" dirty="0">
                <a:solidFill>
                  <a:srgbClr val="121212"/>
                </a:solidFill>
                <a:effectLst/>
                <a:latin typeface="ArialMT"/>
              </a:rPr>
              <a:t>The Parable of the Sower Explained</a:t>
            </a:r>
          </a:p>
          <a:p>
            <a:pPr marL="0" indent="0" algn="l">
              <a:lnSpc>
                <a:spcPct val="120000"/>
              </a:lnSpc>
              <a:buNone/>
            </a:pPr>
            <a:r>
              <a:rPr lang="en-US" sz="2000" b="0" i="0" dirty="0">
                <a:solidFill>
                  <a:srgbClr val="CA3E35"/>
                </a:solidFill>
                <a:effectLst/>
                <a:latin typeface="ArialMT"/>
              </a:rPr>
              <a:t>“Therefore, hear the parable of the </a:t>
            </a:r>
            <a:r>
              <a:rPr lang="en-US" sz="2000" b="0" i="0" dirty="0" err="1">
                <a:solidFill>
                  <a:srgbClr val="CA3E35"/>
                </a:solidFill>
                <a:effectLst/>
                <a:latin typeface="ArialMT"/>
              </a:rPr>
              <a:t>sower</a:t>
            </a:r>
            <a:r>
              <a:rPr lang="en-US" sz="2000" b="0" i="0" dirty="0">
                <a:solidFill>
                  <a:srgbClr val="CA3E35"/>
                </a:solidFill>
                <a:effectLst/>
                <a:latin typeface="ArialMT"/>
              </a:rPr>
              <a:t>:</a:t>
            </a:r>
          </a:p>
          <a:p>
            <a:pPr marL="0" indent="0" algn="l">
              <a:lnSpc>
                <a:spcPct val="120000"/>
              </a:lnSpc>
              <a:buNone/>
            </a:pPr>
            <a:endParaRPr lang="en-US" sz="2000" b="0" i="0" dirty="0">
              <a:solidFill>
                <a:srgbClr val="CA3E35"/>
              </a:solidFill>
              <a:effectLst/>
              <a:latin typeface="ArialMT"/>
            </a:endParaRPr>
          </a:p>
          <a:p>
            <a:pPr marL="0" indent="0" algn="l">
              <a:lnSpc>
                <a:spcPct val="120000"/>
              </a:lnSpc>
              <a:buNone/>
            </a:pPr>
            <a:r>
              <a:rPr lang="en-US" sz="2000" b="0" i="0" dirty="0">
                <a:solidFill>
                  <a:srgbClr val="CA3E35"/>
                </a:solidFill>
                <a:effectLst/>
                <a:latin typeface="ArialMT"/>
              </a:rPr>
              <a:t>When anyone hears the word of the kingdom, and does not understand </a:t>
            </a:r>
            <a:r>
              <a:rPr lang="en-US" sz="2000" b="0" i="1" dirty="0">
                <a:solidFill>
                  <a:srgbClr val="CA3E35"/>
                </a:solidFill>
                <a:effectLst/>
                <a:latin typeface="ArialMT"/>
              </a:rPr>
              <a:t>it,</a:t>
            </a:r>
            <a:r>
              <a:rPr lang="en-US" sz="2000" b="0" i="0" dirty="0">
                <a:solidFill>
                  <a:srgbClr val="CA3E35"/>
                </a:solidFill>
                <a:effectLst/>
                <a:latin typeface="ArialMT"/>
              </a:rPr>
              <a:t> then the wicked </a:t>
            </a:r>
            <a:r>
              <a:rPr lang="en-US" sz="2000" b="0" i="1" dirty="0">
                <a:solidFill>
                  <a:srgbClr val="CA3E35"/>
                </a:solidFill>
                <a:effectLst/>
                <a:latin typeface="ArialMT"/>
              </a:rPr>
              <a:t>one</a:t>
            </a:r>
            <a:r>
              <a:rPr lang="en-US" sz="2000" b="0" i="0" dirty="0">
                <a:solidFill>
                  <a:srgbClr val="CA3E35"/>
                </a:solidFill>
                <a:effectLst/>
                <a:latin typeface="ArialMT"/>
              </a:rPr>
              <a:t> comes and snatches away what was sown in his heart. This is he who received seed by the wayside.</a:t>
            </a:r>
          </a:p>
          <a:p>
            <a:pPr marL="0" indent="0" algn="l">
              <a:lnSpc>
                <a:spcPct val="120000"/>
              </a:lnSpc>
              <a:buNone/>
            </a:pPr>
            <a:r>
              <a:rPr lang="en-US" sz="2000" b="0" i="0" dirty="0">
                <a:solidFill>
                  <a:srgbClr val="CA3E35"/>
                </a:solidFill>
                <a:effectLst/>
                <a:latin typeface="ArialMT"/>
              </a:rPr>
              <a:t>But he who received the </a:t>
            </a:r>
            <a:r>
              <a:rPr lang="en-US" sz="2000" b="1" i="0" dirty="0">
                <a:solidFill>
                  <a:schemeClr val="accent1">
                    <a:lumMod val="75000"/>
                  </a:schemeClr>
                </a:solidFill>
                <a:effectLst/>
                <a:latin typeface="ArialMT"/>
              </a:rPr>
              <a:t>seed</a:t>
            </a:r>
            <a:r>
              <a:rPr lang="en-US" sz="2000" b="0" i="0" dirty="0">
                <a:solidFill>
                  <a:srgbClr val="CA3E35"/>
                </a:solidFill>
                <a:effectLst/>
                <a:latin typeface="ArialMT"/>
              </a:rPr>
              <a:t> on stony places, this is he who hears the word and immediately receives it with joy;</a:t>
            </a:r>
            <a:r>
              <a:rPr lang="en-US" sz="2000" dirty="0">
                <a:solidFill>
                  <a:srgbClr val="121212"/>
                </a:solidFill>
                <a:latin typeface="ArialMT"/>
              </a:rPr>
              <a:t> </a:t>
            </a:r>
            <a:r>
              <a:rPr lang="en-US" sz="2000" b="0" i="0" dirty="0">
                <a:solidFill>
                  <a:srgbClr val="CA3E35"/>
                </a:solidFill>
                <a:effectLst/>
                <a:latin typeface="ArialMT"/>
              </a:rPr>
              <a:t>yet he has no root in himself but endures only for a while. For when tribulation or persecution arises because of the </a:t>
            </a:r>
            <a:r>
              <a:rPr lang="en-US" sz="2000" b="1" i="0" dirty="0">
                <a:solidFill>
                  <a:srgbClr val="00B050"/>
                </a:solidFill>
                <a:effectLst/>
                <a:latin typeface="ArialMT"/>
              </a:rPr>
              <a:t>word</a:t>
            </a:r>
            <a:r>
              <a:rPr lang="en-US" sz="2000" b="0" i="0" dirty="0">
                <a:solidFill>
                  <a:srgbClr val="CA3E35"/>
                </a:solidFill>
                <a:effectLst/>
                <a:latin typeface="ArialMT"/>
              </a:rPr>
              <a:t>, immediately he stumbles.</a:t>
            </a:r>
          </a:p>
          <a:p>
            <a:pPr marL="0" indent="0" algn="l">
              <a:lnSpc>
                <a:spcPct val="120000"/>
              </a:lnSpc>
              <a:buNone/>
            </a:pPr>
            <a:r>
              <a:rPr lang="en-US" sz="2000" b="0" i="0" dirty="0">
                <a:solidFill>
                  <a:srgbClr val="CA3E35"/>
                </a:solidFill>
                <a:effectLst/>
                <a:latin typeface="ArialMT"/>
              </a:rPr>
              <a:t>Now he who received seed among the thorns is he who hears the word, and the cares of this world and the deceitfulness of riches choke the word, and he becomes unfruitful.</a:t>
            </a:r>
            <a:endParaRPr lang="en-US" sz="2000" dirty="0">
              <a:solidFill>
                <a:srgbClr val="121212"/>
              </a:solidFill>
              <a:latin typeface="ArialMT"/>
            </a:endParaRPr>
          </a:p>
          <a:p>
            <a:pPr marL="0" indent="0" algn="l">
              <a:lnSpc>
                <a:spcPct val="120000"/>
              </a:lnSpc>
              <a:buNone/>
            </a:pPr>
            <a:r>
              <a:rPr lang="en-US" sz="2000" b="0" i="0" dirty="0">
                <a:solidFill>
                  <a:srgbClr val="CA3E35"/>
                </a:solidFill>
                <a:effectLst/>
                <a:latin typeface="ArialMT"/>
              </a:rPr>
              <a:t>But he who received seed on the good ground is he who hears the word and understands </a:t>
            </a:r>
            <a:r>
              <a:rPr lang="en-US" sz="2000" b="0" i="1" dirty="0">
                <a:solidFill>
                  <a:srgbClr val="CA3E35"/>
                </a:solidFill>
                <a:effectLst/>
                <a:latin typeface="ArialMT"/>
              </a:rPr>
              <a:t>it,</a:t>
            </a:r>
            <a:r>
              <a:rPr lang="en-US" sz="2000" b="0" i="0" dirty="0">
                <a:solidFill>
                  <a:srgbClr val="CA3E35"/>
                </a:solidFill>
                <a:effectLst/>
                <a:latin typeface="ArialMT"/>
              </a:rPr>
              <a:t> who indeed bears </a:t>
            </a:r>
            <a:r>
              <a:rPr lang="en-US" sz="2000" b="1" i="0" dirty="0">
                <a:solidFill>
                  <a:srgbClr val="C00000"/>
                </a:solidFill>
                <a:effectLst/>
                <a:latin typeface="ArialMT"/>
              </a:rPr>
              <a:t>fruit</a:t>
            </a:r>
            <a:r>
              <a:rPr lang="en-US" sz="2000" b="0" i="0" dirty="0">
                <a:solidFill>
                  <a:srgbClr val="CA3E35"/>
                </a:solidFill>
                <a:effectLst/>
                <a:latin typeface="ArialMT"/>
              </a:rPr>
              <a:t> and produces: some a hundredfold, some sixty, some thirty.”</a:t>
            </a:r>
            <a:endParaRPr lang="en-US" sz="2000" b="0" i="0" dirty="0">
              <a:solidFill>
                <a:srgbClr val="121212"/>
              </a:solidFill>
              <a:effectLst/>
              <a:latin typeface="ArialMT"/>
            </a:endParaRPr>
          </a:p>
        </p:txBody>
      </p:sp>
      <p:sp>
        <p:nvSpPr>
          <p:cNvPr id="7" name="Content Placeholder 4">
            <a:extLst>
              <a:ext uri="{FF2B5EF4-FFF2-40B4-BE49-F238E27FC236}">
                <a16:creationId xmlns:a16="http://schemas.microsoft.com/office/drawing/2014/main" id="{3188AC8D-D7D9-4AED-AD07-CEC678401571}"/>
              </a:ext>
            </a:extLst>
          </p:cNvPr>
          <p:cNvSpPr txBox="1">
            <a:spLocks/>
          </p:cNvSpPr>
          <p:nvPr/>
        </p:nvSpPr>
        <p:spPr>
          <a:xfrm>
            <a:off x="4271034" y="1888060"/>
            <a:ext cx="3772309" cy="459740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500" b="0" i="0" dirty="0">
              <a:solidFill>
                <a:srgbClr val="121212"/>
              </a:solidFill>
              <a:effectLst/>
              <a:latin typeface="ArialMT"/>
            </a:endParaRPr>
          </a:p>
        </p:txBody>
      </p:sp>
      <p:sp>
        <p:nvSpPr>
          <p:cNvPr id="8" name="Content Placeholder 4">
            <a:extLst>
              <a:ext uri="{FF2B5EF4-FFF2-40B4-BE49-F238E27FC236}">
                <a16:creationId xmlns:a16="http://schemas.microsoft.com/office/drawing/2014/main" id="{AB410DBE-1472-45A4-8452-434A0998135B}"/>
              </a:ext>
            </a:extLst>
          </p:cNvPr>
          <p:cNvSpPr txBox="1">
            <a:spLocks/>
          </p:cNvSpPr>
          <p:nvPr/>
        </p:nvSpPr>
        <p:spPr>
          <a:xfrm>
            <a:off x="8161859" y="1888060"/>
            <a:ext cx="3772309" cy="459740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b="1" u="sng" dirty="0">
                <a:solidFill>
                  <a:srgbClr val="121212"/>
                </a:solidFill>
                <a:latin typeface="ArialMT"/>
              </a:rPr>
              <a:t>Luke 8:11-15</a:t>
            </a:r>
          </a:p>
          <a:p>
            <a:pPr marL="0" indent="0" algn="l">
              <a:buNone/>
            </a:pPr>
            <a:r>
              <a:rPr lang="en-US" sz="1100" b="1" i="0" dirty="0">
                <a:solidFill>
                  <a:srgbClr val="121212"/>
                </a:solidFill>
                <a:effectLst/>
                <a:latin typeface="ArialMT"/>
              </a:rPr>
              <a:t>The Parable of the Sower Explained</a:t>
            </a:r>
          </a:p>
          <a:p>
            <a:pPr marL="0" indent="0" algn="l">
              <a:buNone/>
            </a:pPr>
            <a:r>
              <a:rPr lang="en-US" sz="1100" b="0" i="0" dirty="0">
                <a:solidFill>
                  <a:srgbClr val="CA3E35"/>
                </a:solidFill>
                <a:effectLst/>
                <a:latin typeface="ArialMT"/>
              </a:rPr>
              <a:t>“Now the parable is this: The </a:t>
            </a:r>
            <a:r>
              <a:rPr lang="en-US" sz="1100" b="1" i="0" dirty="0">
                <a:solidFill>
                  <a:srgbClr val="00B0F0"/>
                </a:solidFill>
                <a:effectLst/>
                <a:latin typeface="ArialMT"/>
              </a:rPr>
              <a:t>seed</a:t>
            </a:r>
            <a:r>
              <a:rPr lang="en-US" sz="1100" b="0" i="0" dirty="0">
                <a:solidFill>
                  <a:srgbClr val="CA3E35"/>
                </a:solidFill>
                <a:effectLst/>
                <a:latin typeface="ArialMT"/>
              </a:rPr>
              <a:t> is the </a:t>
            </a:r>
            <a:r>
              <a:rPr lang="en-US" sz="1100" b="1" i="0" dirty="0">
                <a:solidFill>
                  <a:srgbClr val="00B050"/>
                </a:solidFill>
                <a:effectLst/>
                <a:latin typeface="ArialMT"/>
              </a:rPr>
              <a:t>word</a:t>
            </a:r>
            <a:r>
              <a:rPr lang="en-US" sz="1100" b="0" i="0" dirty="0">
                <a:solidFill>
                  <a:srgbClr val="CA3E35"/>
                </a:solidFill>
                <a:effectLst/>
                <a:latin typeface="ArialMT"/>
              </a:rPr>
              <a:t> of God.</a:t>
            </a:r>
            <a:endParaRPr lang="en-US" sz="1100" dirty="0">
              <a:solidFill>
                <a:srgbClr val="121212"/>
              </a:solidFill>
              <a:latin typeface="ArialMT"/>
            </a:endParaRPr>
          </a:p>
          <a:p>
            <a:pPr marL="0" indent="0" algn="l">
              <a:buNone/>
            </a:pPr>
            <a:endParaRPr lang="en-US" sz="1100" b="0" i="0" dirty="0">
              <a:solidFill>
                <a:srgbClr val="CA3E35"/>
              </a:solidFill>
              <a:effectLst/>
              <a:latin typeface="ArialMT"/>
            </a:endParaRPr>
          </a:p>
          <a:p>
            <a:pPr marL="0" indent="0" algn="l">
              <a:buNone/>
            </a:pPr>
            <a:r>
              <a:rPr lang="en-US" sz="1100" b="0" i="0" dirty="0">
                <a:solidFill>
                  <a:srgbClr val="CA3E35"/>
                </a:solidFill>
                <a:effectLst/>
                <a:latin typeface="ArialMT"/>
              </a:rPr>
              <a:t>Those by the wayside are the ones who hear; then the devil comes and takes away the word out of their hearts, lest they should believe and be saved.</a:t>
            </a:r>
            <a:endParaRPr lang="en-US" sz="1100" dirty="0">
              <a:solidFill>
                <a:srgbClr val="121212"/>
              </a:solidFill>
              <a:latin typeface="ArialMT"/>
            </a:endParaRPr>
          </a:p>
          <a:p>
            <a:pPr marL="0" indent="0" algn="l">
              <a:buNone/>
            </a:pPr>
            <a:r>
              <a:rPr lang="en-US" sz="1100" b="0" i="0" dirty="0">
                <a:solidFill>
                  <a:srgbClr val="CA3E35"/>
                </a:solidFill>
                <a:effectLst/>
                <a:latin typeface="ArialMT"/>
              </a:rPr>
              <a:t>But the ones on the rock </a:t>
            </a:r>
            <a:r>
              <a:rPr lang="en-US" sz="1100" b="0" i="1" dirty="0">
                <a:solidFill>
                  <a:srgbClr val="CA3E35"/>
                </a:solidFill>
                <a:effectLst/>
                <a:latin typeface="ArialMT"/>
              </a:rPr>
              <a:t>are those</a:t>
            </a:r>
            <a:r>
              <a:rPr lang="en-US" sz="1100" b="0" i="0" dirty="0">
                <a:solidFill>
                  <a:srgbClr val="CA3E35"/>
                </a:solidFill>
                <a:effectLst/>
                <a:latin typeface="ArialMT"/>
              </a:rPr>
              <a:t> who, when they hear, receive the word with joy; and these have no root, who believe for a while and in time of temptation fall away.</a:t>
            </a:r>
            <a:endParaRPr lang="en-US" sz="1100" dirty="0">
              <a:solidFill>
                <a:srgbClr val="121212"/>
              </a:solidFill>
              <a:latin typeface="ArialMT"/>
            </a:endParaRPr>
          </a:p>
          <a:p>
            <a:pPr marL="0" indent="0" algn="l">
              <a:buNone/>
            </a:pPr>
            <a:br>
              <a:rPr lang="en-US" sz="1100" b="0" i="0" dirty="0">
                <a:solidFill>
                  <a:srgbClr val="CA3E35"/>
                </a:solidFill>
                <a:effectLst/>
                <a:latin typeface="ArialMT"/>
              </a:rPr>
            </a:br>
            <a:endParaRPr lang="en-US" sz="1100" b="0" i="0" dirty="0">
              <a:solidFill>
                <a:srgbClr val="CA3E35"/>
              </a:solidFill>
              <a:effectLst/>
              <a:latin typeface="ArialMT"/>
            </a:endParaRPr>
          </a:p>
          <a:p>
            <a:pPr marL="0" indent="0" algn="l">
              <a:buNone/>
            </a:pPr>
            <a:r>
              <a:rPr lang="en-US" sz="1100" b="0" i="0" dirty="0">
                <a:solidFill>
                  <a:srgbClr val="CA3E35"/>
                </a:solidFill>
                <a:effectLst/>
                <a:latin typeface="ArialMT"/>
              </a:rPr>
              <a:t>Now the ones </a:t>
            </a:r>
            <a:r>
              <a:rPr lang="en-US" sz="1100" b="0" i="1" dirty="0">
                <a:solidFill>
                  <a:srgbClr val="CA3E35"/>
                </a:solidFill>
                <a:effectLst/>
                <a:latin typeface="ArialMT"/>
              </a:rPr>
              <a:t>that</a:t>
            </a:r>
            <a:r>
              <a:rPr lang="en-US" sz="1100" b="0" i="0" dirty="0">
                <a:solidFill>
                  <a:srgbClr val="CA3E35"/>
                </a:solidFill>
                <a:effectLst/>
                <a:latin typeface="ArialMT"/>
              </a:rPr>
              <a:t> fell among thorns are those who, when they have heard, go out and are choked with cares, riches, and pleasures of life, and bring no fruit to maturity.</a:t>
            </a:r>
          </a:p>
          <a:p>
            <a:pPr marL="0" indent="0" algn="l">
              <a:buNone/>
            </a:pPr>
            <a:r>
              <a:rPr lang="en-US" sz="1100" b="0" i="0" dirty="0">
                <a:solidFill>
                  <a:srgbClr val="CA3E35"/>
                </a:solidFill>
                <a:effectLst/>
                <a:latin typeface="ArialMT"/>
              </a:rPr>
              <a:t>But the ones </a:t>
            </a:r>
            <a:r>
              <a:rPr lang="en-US" sz="1100" b="0" i="1" dirty="0">
                <a:solidFill>
                  <a:srgbClr val="CA3E35"/>
                </a:solidFill>
                <a:effectLst/>
                <a:latin typeface="ArialMT"/>
              </a:rPr>
              <a:t>that</a:t>
            </a:r>
            <a:r>
              <a:rPr lang="en-US" sz="1100" b="0" i="0" dirty="0">
                <a:solidFill>
                  <a:srgbClr val="CA3E35"/>
                </a:solidFill>
                <a:effectLst/>
                <a:latin typeface="ArialMT"/>
              </a:rPr>
              <a:t> fell on the good ground are those who, having heard the word with a noble and good heart, keep </a:t>
            </a:r>
            <a:r>
              <a:rPr lang="en-US" sz="1100" b="0" i="1" dirty="0">
                <a:solidFill>
                  <a:srgbClr val="CA3E35"/>
                </a:solidFill>
                <a:effectLst/>
                <a:latin typeface="ArialMT"/>
              </a:rPr>
              <a:t>it</a:t>
            </a:r>
            <a:r>
              <a:rPr lang="en-US" sz="1100" b="0" i="0" dirty="0">
                <a:solidFill>
                  <a:srgbClr val="CA3E35"/>
                </a:solidFill>
                <a:effectLst/>
                <a:latin typeface="ArialMT"/>
              </a:rPr>
              <a:t> and bear </a:t>
            </a:r>
            <a:r>
              <a:rPr lang="en-US" sz="1100" b="1" i="0" dirty="0">
                <a:solidFill>
                  <a:srgbClr val="C00000"/>
                </a:solidFill>
                <a:effectLst/>
                <a:latin typeface="ArialMT"/>
              </a:rPr>
              <a:t>fruit</a:t>
            </a:r>
            <a:r>
              <a:rPr lang="en-US" sz="1100" b="0" i="0" dirty="0">
                <a:solidFill>
                  <a:srgbClr val="CA3E35"/>
                </a:solidFill>
                <a:effectLst/>
                <a:latin typeface="ArialMT"/>
              </a:rPr>
              <a:t> with patience</a:t>
            </a:r>
            <a:endParaRPr lang="en-US" sz="1100" b="1" dirty="0">
              <a:solidFill>
                <a:srgbClr val="121212"/>
              </a:solidFill>
              <a:latin typeface="ArialMT"/>
            </a:endParaRPr>
          </a:p>
          <a:p>
            <a:pPr marL="0" indent="0">
              <a:buFont typeface="Arial" panose="020B0604020202020204" pitchFamily="34" charset="0"/>
              <a:buNone/>
            </a:pPr>
            <a:endParaRPr lang="en-US" b="1" dirty="0">
              <a:solidFill>
                <a:srgbClr val="121212"/>
              </a:solidFill>
              <a:latin typeface="ArialMT"/>
            </a:endParaRPr>
          </a:p>
        </p:txBody>
      </p:sp>
      <p:sp>
        <p:nvSpPr>
          <p:cNvPr id="6" name="Content Placeholder 4">
            <a:extLst>
              <a:ext uri="{FF2B5EF4-FFF2-40B4-BE49-F238E27FC236}">
                <a16:creationId xmlns:a16="http://schemas.microsoft.com/office/drawing/2014/main" id="{C02B03D1-8928-420B-8E4A-CA3DCB371D4D}"/>
              </a:ext>
            </a:extLst>
          </p:cNvPr>
          <p:cNvSpPr txBox="1">
            <a:spLocks/>
          </p:cNvSpPr>
          <p:nvPr/>
        </p:nvSpPr>
        <p:spPr>
          <a:xfrm>
            <a:off x="4271034" y="1888060"/>
            <a:ext cx="3772309" cy="4597400"/>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300" b="1" u="sng" dirty="0">
                <a:solidFill>
                  <a:srgbClr val="121212"/>
                </a:solidFill>
                <a:latin typeface="ArialMT"/>
              </a:rPr>
              <a:t>Mark 4:13-20</a:t>
            </a:r>
          </a:p>
          <a:p>
            <a:pPr marL="0" indent="0" algn="l">
              <a:buNone/>
            </a:pPr>
            <a:r>
              <a:rPr lang="en-US" sz="2300" b="1" i="0" dirty="0">
                <a:solidFill>
                  <a:srgbClr val="121212"/>
                </a:solidFill>
                <a:effectLst/>
                <a:latin typeface="ArialMT"/>
              </a:rPr>
              <a:t>The Parable of the Sower Explained</a:t>
            </a:r>
          </a:p>
          <a:p>
            <a:pPr marL="0" indent="0" algn="l">
              <a:lnSpc>
                <a:spcPct val="120000"/>
              </a:lnSpc>
              <a:buNone/>
            </a:pPr>
            <a:r>
              <a:rPr lang="en-US" sz="2300" b="0" i="0" dirty="0">
                <a:solidFill>
                  <a:srgbClr val="121212"/>
                </a:solidFill>
                <a:effectLst/>
                <a:latin typeface="ArialMT"/>
              </a:rPr>
              <a:t>And He said to them, </a:t>
            </a:r>
            <a:r>
              <a:rPr lang="en-US" sz="2300" b="0" i="0" dirty="0">
                <a:solidFill>
                  <a:srgbClr val="CA3E35"/>
                </a:solidFill>
                <a:effectLst/>
                <a:latin typeface="ArialMT"/>
              </a:rPr>
              <a:t>“Do you not understand this parable? How then will you understand all the parables?</a:t>
            </a:r>
            <a:r>
              <a:rPr lang="en-US" sz="2300" dirty="0">
                <a:solidFill>
                  <a:srgbClr val="121212"/>
                </a:solidFill>
                <a:latin typeface="ArialMT"/>
              </a:rPr>
              <a:t> </a:t>
            </a:r>
            <a:r>
              <a:rPr lang="en-US" sz="2300" b="0" i="0" dirty="0">
                <a:solidFill>
                  <a:srgbClr val="CA3E35"/>
                </a:solidFill>
                <a:effectLst/>
                <a:latin typeface="ArialMT"/>
              </a:rPr>
              <a:t>The </a:t>
            </a:r>
            <a:r>
              <a:rPr lang="en-US" sz="2300" b="1" i="0" dirty="0" err="1">
                <a:solidFill>
                  <a:schemeClr val="accent1">
                    <a:lumMod val="75000"/>
                  </a:schemeClr>
                </a:solidFill>
                <a:effectLst/>
                <a:latin typeface="ArialMT"/>
              </a:rPr>
              <a:t>sower</a:t>
            </a:r>
            <a:r>
              <a:rPr lang="en-US" sz="2300" b="0" i="0" dirty="0">
                <a:solidFill>
                  <a:srgbClr val="CA3E35"/>
                </a:solidFill>
                <a:effectLst/>
                <a:latin typeface="ArialMT"/>
              </a:rPr>
              <a:t> sows the </a:t>
            </a:r>
            <a:r>
              <a:rPr lang="en-US" sz="2300" b="1" i="0" dirty="0">
                <a:solidFill>
                  <a:srgbClr val="00B050"/>
                </a:solidFill>
                <a:effectLst/>
                <a:latin typeface="ArialMT"/>
              </a:rPr>
              <a:t>word</a:t>
            </a:r>
            <a:r>
              <a:rPr lang="en-US" sz="2300" b="0" i="0" dirty="0">
                <a:solidFill>
                  <a:srgbClr val="CA3E35"/>
                </a:solidFill>
                <a:effectLst/>
                <a:latin typeface="ArialMT"/>
              </a:rPr>
              <a:t>.</a:t>
            </a:r>
          </a:p>
          <a:p>
            <a:pPr marL="0" indent="0" algn="l">
              <a:lnSpc>
                <a:spcPct val="120000"/>
              </a:lnSpc>
              <a:buNone/>
            </a:pPr>
            <a:r>
              <a:rPr lang="en-US" sz="2300" b="0" i="0" dirty="0">
                <a:solidFill>
                  <a:srgbClr val="CA3E35"/>
                </a:solidFill>
                <a:effectLst/>
                <a:latin typeface="ArialMT"/>
              </a:rPr>
              <a:t>And these are the ones by the wayside where the word is sown. When they hear, Satan comes immediately and takes away the word that was sown in their hearts.</a:t>
            </a:r>
            <a:endParaRPr lang="en-US" sz="2300" dirty="0">
              <a:solidFill>
                <a:srgbClr val="121212"/>
              </a:solidFill>
              <a:latin typeface="ArialMT"/>
            </a:endParaRPr>
          </a:p>
          <a:p>
            <a:pPr marL="0" indent="0" algn="l">
              <a:lnSpc>
                <a:spcPct val="120000"/>
              </a:lnSpc>
              <a:buNone/>
            </a:pPr>
            <a:r>
              <a:rPr lang="en-US" sz="2300" b="0" i="0" dirty="0">
                <a:solidFill>
                  <a:srgbClr val="CA3E35"/>
                </a:solidFill>
                <a:effectLst/>
                <a:latin typeface="ArialMT"/>
              </a:rPr>
              <a:t>These likewise are the ones sown on stony ground who, when they hear the word, immediately receive it with gladness;</a:t>
            </a:r>
            <a:r>
              <a:rPr lang="en-US" sz="2300" b="0" i="0" dirty="0">
                <a:solidFill>
                  <a:srgbClr val="121212"/>
                </a:solidFill>
                <a:effectLst/>
                <a:latin typeface="ArialMT"/>
              </a:rPr>
              <a:t> </a:t>
            </a:r>
            <a:r>
              <a:rPr lang="en-US" sz="2300" b="0" i="0" dirty="0">
                <a:solidFill>
                  <a:srgbClr val="CA3E35"/>
                </a:solidFill>
                <a:effectLst/>
                <a:latin typeface="ArialMT"/>
              </a:rPr>
              <a:t>and they have no root in themselves, and so endure only for a time. Afterward, when tribulation or persecution arises for the word’s sake, immediately they stumble.</a:t>
            </a:r>
            <a:endParaRPr lang="en-US" sz="2300" dirty="0">
              <a:solidFill>
                <a:srgbClr val="121212"/>
              </a:solidFill>
              <a:latin typeface="ArialMT"/>
            </a:endParaRPr>
          </a:p>
          <a:p>
            <a:pPr marL="0" indent="0" algn="l">
              <a:lnSpc>
                <a:spcPct val="120000"/>
              </a:lnSpc>
              <a:buNone/>
            </a:pPr>
            <a:r>
              <a:rPr lang="en-US" sz="2300" b="0" i="0" dirty="0">
                <a:solidFill>
                  <a:srgbClr val="CA3E35"/>
                </a:solidFill>
                <a:effectLst/>
                <a:latin typeface="ArialMT"/>
              </a:rPr>
              <a:t>Now these are the ones sown among thorns; </a:t>
            </a:r>
            <a:r>
              <a:rPr lang="en-US" sz="2300" b="0" i="1" dirty="0">
                <a:solidFill>
                  <a:srgbClr val="CA3E35"/>
                </a:solidFill>
                <a:effectLst/>
                <a:latin typeface="ArialMT"/>
              </a:rPr>
              <a:t>they are</a:t>
            </a:r>
            <a:r>
              <a:rPr lang="en-US" sz="2300" b="0" i="0" dirty="0">
                <a:solidFill>
                  <a:srgbClr val="CA3E35"/>
                </a:solidFill>
                <a:effectLst/>
                <a:latin typeface="ArialMT"/>
              </a:rPr>
              <a:t> the ones who hear the word,</a:t>
            </a:r>
            <a:r>
              <a:rPr lang="en-US" sz="2300" b="0" i="0" dirty="0">
                <a:solidFill>
                  <a:srgbClr val="121212"/>
                </a:solidFill>
                <a:effectLst/>
                <a:latin typeface="ArialMT"/>
              </a:rPr>
              <a:t> </a:t>
            </a:r>
            <a:r>
              <a:rPr lang="en-US" sz="2300" b="0" i="0" dirty="0">
                <a:solidFill>
                  <a:srgbClr val="CA3E35"/>
                </a:solidFill>
                <a:effectLst/>
                <a:latin typeface="ArialMT"/>
              </a:rPr>
              <a:t>and the cares of this world, the deceitfulness of riches, and the desires for other things entering in choke the word, and it becomes unfruitful.</a:t>
            </a:r>
            <a:endParaRPr lang="en-US" sz="2300" dirty="0">
              <a:solidFill>
                <a:srgbClr val="121212"/>
              </a:solidFill>
              <a:latin typeface="ArialMT"/>
            </a:endParaRPr>
          </a:p>
          <a:p>
            <a:pPr marL="0" indent="0" algn="l">
              <a:lnSpc>
                <a:spcPct val="120000"/>
              </a:lnSpc>
              <a:buNone/>
            </a:pPr>
            <a:r>
              <a:rPr lang="en-US" sz="2300" b="0" i="0" dirty="0">
                <a:solidFill>
                  <a:srgbClr val="CA3E35"/>
                </a:solidFill>
                <a:effectLst/>
                <a:latin typeface="ArialMT"/>
              </a:rPr>
              <a:t>But these are the ones sown on good ground, those who hear the word, accept </a:t>
            </a:r>
            <a:r>
              <a:rPr lang="en-US" sz="2300" b="0" i="1" dirty="0">
                <a:solidFill>
                  <a:srgbClr val="CA3E35"/>
                </a:solidFill>
                <a:effectLst/>
                <a:latin typeface="ArialMT"/>
              </a:rPr>
              <a:t>it,</a:t>
            </a:r>
            <a:r>
              <a:rPr lang="en-US" sz="2300" b="0" i="0" dirty="0">
                <a:solidFill>
                  <a:srgbClr val="CA3E35"/>
                </a:solidFill>
                <a:effectLst/>
                <a:latin typeface="ArialMT"/>
              </a:rPr>
              <a:t> and bear </a:t>
            </a:r>
            <a:r>
              <a:rPr lang="en-US" sz="2300" b="1" i="0" dirty="0">
                <a:solidFill>
                  <a:srgbClr val="C00000"/>
                </a:solidFill>
                <a:effectLst/>
                <a:latin typeface="ArialMT"/>
              </a:rPr>
              <a:t>fruit</a:t>
            </a:r>
            <a:r>
              <a:rPr lang="en-US" sz="2300" b="0" i="0" dirty="0">
                <a:solidFill>
                  <a:srgbClr val="CA3E35"/>
                </a:solidFill>
                <a:effectLst/>
                <a:latin typeface="ArialMT"/>
              </a:rPr>
              <a:t>: some thirtyfold, some sixty, and some a hundred.”</a:t>
            </a:r>
            <a:endParaRPr lang="en-US" sz="2300" b="0" i="0" dirty="0">
              <a:solidFill>
                <a:srgbClr val="121212"/>
              </a:solidFill>
              <a:effectLst/>
              <a:latin typeface="ArialMT"/>
            </a:endParaRPr>
          </a:p>
        </p:txBody>
      </p:sp>
    </p:spTree>
    <p:extLst>
      <p:ext uri="{BB962C8B-B14F-4D97-AF65-F5344CB8AC3E}">
        <p14:creationId xmlns:p14="http://schemas.microsoft.com/office/powerpoint/2010/main" val="29749852"/>
      </p:ext>
    </p:extLst>
  </p:cSld>
  <p:clrMapOvr>
    <a:masterClrMapping/>
  </p:clrMapOvr>
</p:sld>
</file>

<file path=ppt/theme/theme1.xml><?xml version="1.0" encoding="utf-8"?>
<a:theme xmlns:a="http://schemas.openxmlformats.org/drawingml/2006/main" name="ClassicFrameVTI">
  <a:themeElements>
    <a:clrScheme name="AnalogousFromLightSeedLeftStep">
      <a:dk1>
        <a:srgbClr val="000000"/>
      </a:dk1>
      <a:lt1>
        <a:srgbClr val="FFFFFF"/>
      </a:lt1>
      <a:dk2>
        <a:srgbClr val="412E24"/>
      </a:dk2>
      <a:lt2>
        <a:srgbClr val="E8E7E2"/>
      </a:lt2>
      <a:accent1>
        <a:srgbClr val="9197CC"/>
      </a:accent1>
      <a:accent2>
        <a:srgbClr val="789EC0"/>
      </a:accent2>
      <a:accent3>
        <a:srgbClr val="7DADB0"/>
      </a:accent3>
      <a:accent4>
        <a:srgbClr val="6EB099"/>
      </a:accent4>
      <a:accent5>
        <a:srgbClr val="7CB188"/>
      </a:accent5>
      <a:accent6>
        <a:srgbClr val="7AB06E"/>
      </a:accent6>
      <a:hlink>
        <a:srgbClr val="898453"/>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114</TotalTime>
  <Words>1476</Words>
  <Application>Microsoft Office PowerPoint</Application>
  <PresentationFormat>Widescreen</PresentationFormat>
  <Paragraphs>78</Paragraphs>
  <Slides>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-apple-system</vt:lpstr>
      <vt:lpstr>Arial</vt:lpstr>
      <vt:lpstr>ArialMT</vt:lpstr>
      <vt:lpstr>Calibri</vt:lpstr>
      <vt:lpstr>Gill Sans MT</vt:lpstr>
      <vt:lpstr>Goudy Old Style</vt:lpstr>
      <vt:lpstr>ClassicFrameVTI</vt:lpstr>
      <vt:lpstr>The parable of the Sower</vt:lpstr>
      <vt:lpstr>introduction</vt:lpstr>
      <vt:lpstr>We have what we say</vt:lpstr>
      <vt:lpstr>The parable of the Sower </vt:lpstr>
      <vt:lpstr>The parable of the Sower explained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Sower</dc:title>
  <dc:creator>Oliver Shaw</dc:creator>
  <cp:lastModifiedBy>Oliver Shaw</cp:lastModifiedBy>
  <cp:revision>1</cp:revision>
  <cp:lastPrinted>2022-02-12T21:43:54Z</cp:lastPrinted>
  <dcterms:created xsi:type="dcterms:W3CDTF">2022-02-12T20:40:47Z</dcterms:created>
  <dcterms:modified xsi:type="dcterms:W3CDTF">2022-03-07T19:02:06Z</dcterms:modified>
</cp:coreProperties>
</file>